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20" r:id="rId2"/>
    <p:sldMasterId id="2147483708" r:id="rId3"/>
    <p:sldMasterId id="2147483672" r:id="rId4"/>
    <p:sldMasterId id="2147483684" r:id="rId5"/>
  </p:sldMasterIdLst>
  <p:notesMasterIdLst>
    <p:notesMasterId r:id="rId56"/>
  </p:notesMasterIdLst>
  <p:sldIdLst>
    <p:sldId id="256" r:id="rId6"/>
    <p:sldId id="258" r:id="rId7"/>
    <p:sldId id="326" r:id="rId8"/>
    <p:sldId id="327" r:id="rId9"/>
    <p:sldId id="328" r:id="rId10"/>
    <p:sldId id="329" r:id="rId11"/>
    <p:sldId id="348" r:id="rId12"/>
    <p:sldId id="349" r:id="rId13"/>
    <p:sldId id="351" r:id="rId14"/>
    <p:sldId id="352" r:id="rId15"/>
    <p:sldId id="331" r:id="rId16"/>
    <p:sldId id="332" r:id="rId17"/>
    <p:sldId id="333" r:id="rId18"/>
    <p:sldId id="334" r:id="rId19"/>
    <p:sldId id="335" r:id="rId20"/>
    <p:sldId id="337" r:id="rId21"/>
    <p:sldId id="338" r:id="rId22"/>
    <p:sldId id="336" r:id="rId23"/>
    <p:sldId id="353" r:id="rId24"/>
    <p:sldId id="339" r:id="rId25"/>
    <p:sldId id="342" r:id="rId26"/>
    <p:sldId id="340" r:id="rId27"/>
    <p:sldId id="341" r:id="rId28"/>
    <p:sldId id="343" r:id="rId29"/>
    <p:sldId id="344" r:id="rId30"/>
    <p:sldId id="346" r:id="rId31"/>
    <p:sldId id="347" r:id="rId32"/>
    <p:sldId id="345" r:id="rId33"/>
    <p:sldId id="2147479136" r:id="rId34"/>
    <p:sldId id="350" r:id="rId35"/>
    <p:sldId id="2147479135" r:id="rId36"/>
    <p:sldId id="2147479076" r:id="rId37"/>
    <p:sldId id="2147479140" r:id="rId38"/>
    <p:sldId id="2147479138" r:id="rId39"/>
    <p:sldId id="2147479123" r:id="rId40"/>
    <p:sldId id="2147479116" r:id="rId41"/>
    <p:sldId id="2147479134" r:id="rId42"/>
    <p:sldId id="2147471158" r:id="rId43"/>
    <p:sldId id="2147478704" r:id="rId44"/>
    <p:sldId id="2147478723" r:id="rId45"/>
    <p:sldId id="2147478724" r:id="rId46"/>
    <p:sldId id="2147478713" r:id="rId47"/>
    <p:sldId id="2147479143" r:id="rId48"/>
    <p:sldId id="2147479142" r:id="rId49"/>
    <p:sldId id="2147479137" r:id="rId50"/>
    <p:sldId id="2147479139" r:id="rId51"/>
    <p:sldId id="260" r:id="rId52"/>
    <p:sldId id="261" r:id="rId53"/>
    <p:sldId id="263" r:id="rId54"/>
    <p:sldId id="262" r:id="rId55"/>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78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A76BA9-5633-4967-93B6-6B510C950D0A}" v="40" dt="2023-06-23T06:20:46.7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37" autoAdjust="0"/>
    <p:restoredTop sz="94660"/>
  </p:normalViewPr>
  <p:slideViewPr>
    <p:cSldViewPr snapToGrid="0">
      <p:cViewPr varScale="1">
        <p:scale>
          <a:sx n="107" d="100"/>
          <a:sy n="107" d="100"/>
        </p:scale>
        <p:origin x="708" y="90"/>
      </p:cViewPr>
      <p:guideLst/>
    </p:cSldViewPr>
  </p:slideViewPr>
  <p:notesTextViewPr>
    <p:cViewPr>
      <p:scale>
        <a:sx n="1" d="1"/>
        <a:sy n="1" d="1"/>
      </p:scale>
      <p:origin x="0" y="0"/>
    </p:cViewPr>
  </p:notesTextViewPr>
  <p:sorterViewPr>
    <p:cViewPr varScale="1">
      <p:scale>
        <a:sx n="100" d="100"/>
        <a:sy n="100" d="100"/>
      </p:scale>
      <p:origin x="0" y="-77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61" Type="http://schemas.microsoft.com/office/2016/11/relationships/changesInfo" Target="changesInfos/changesInfo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F0A76BA9-5633-4967-93B6-6B510C950D0A}"/>
    <pc:docChg chg="undo redo custSel addSld delSld modSld modMainMaster">
      <pc:chgData name="Marco Parenzan" userId="a83bbb23f3e251dc" providerId="LiveId" clId="{F0A76BA9-5633-4967-93B6-6B510C950D0A}" dt="2023-06-23T12:50:30.742" v="379" actId="478"/>
      <pc:docMkLst>
        <pc:docMk/>
      </pc:docMkLst>
      <pc:sldChg chg="modSp mod">
        <pc:chgData name="Marco Parenzan" userId="a83bbb23f3e251dc" providerId="LiveId" clId="{F0A76BA9-5633-4967-93B6-6B510C950D0A}" dt="2023-06-23T03:42:02.844" v="175" actId="20577"/>
        <pc:sldMkLst>
          <pc:docMk/>
          <pc:sldMk cId="4048011530" sldId="256"/>
        </pc:sldMkLst>
        <pc:spChg chg="mod">
          <ac:chgData name="Marco Parenzan" userId="a83bbb23f3e251dc" providerId="LiveId" clId="{F0A76BA9-5633-4967-93B6-6B510C950D0A}" dt="2023-06-23T03:42:02.844" v="175" actId="20577"/>
          <ac:spMkLst>
            <pc:docMk/>
            <pc:sldMk cId="4048011530" sldId="256"/>
            <ac:spMk id="2" creationId="{EE9FFB28-0C5E-7BC5-B50D-B2BFD36B73C2}"/>
          </ac:spMkLst>
        </pc:spChg>
        <pc:spChg chg="mod">
          <ac:chgData name="Marco Parenzan" userId="a83bbb23f3e251dc" providerId="LiveId" clId="{F0A76BA9-5633-4967-93B6-6B510C950D0A}" dt="2023-06-23T03:41:50.766" v="146" actId="20577"/>
          <ac:spMkLst>
            <pc:docMk/>
            <pc:sldMk cId="4048011530" sldId="256"/>
            <ac:spMk id="4" creationId="{85EEF748-57F5-4028-90F4-77E329679381}"/>
          </ac:spMkLst>
        </pc:spChg>
      </pc:sldChg>
      <pc:sldChg chg="add del">
        <pc:chgData name="Marco Parenzan" userId="a83bbb23f3e251dc" providerId="LiveId" clId="{F0A76BA9-5633-4967-93B6-6B510C950D0A}" dt="2023-06-22T19:59:54.199" v="87" actId="47"/>
        <pc:sldMkLst>
          <pc:docMk/>
          <pc:sldMk cId="909185628" sldId="259"/>
        </pc:sldMkLst>
      </pc:sldChg>
      <pc:sldChg chg="add del">
        <pc:chgData name="Marco Parenzan" userId="a83bbb23f3e251dc" providerId="LiveId" clId="{F0A76BA9-5633-4967-93B6-6B510C950D0A}" dt="2023-06-22T19:56:25.785" v="5" actId="47"/>
        <pc:sldMkLst>
          <pc:docMk/>
          <pc:sldMk cId="3417245344" sldId="260"/>
        </pc:sldMkLst>
      </pc:sldChg>
      <pc:sldChg chg="add del">
        <pc:chgData name="Marco Parenzan" userId="a83bbb23f3e251dc" providerId="LiveId" clId="{F0A76BA9-5633-4967-93B6-6B510C950D0A}" dt="2023-06-22T19:56:25.551" v="4" actId="47"/>
        <pc:sldMkLst>
          <pc:docMk/>
          <pc:sldMk cId="3575452940" sldId="261"/>
        </pc:sldMkLst>
      </pc:sldChg>
      <pc:sldChg chg="add del">
        <pc:chgData name="Marco Parenzan" userId="a83bbb23f3e251dc" providerId="LiveId" clId="{F0A76BA9-5633-4967-93B6-6B510C950D0A}" dt="2023-06-22T19:59:54.199" v="87" actId="47"/>
        <pc:sldMkLst>
          <pc:docMk/>
          <pc:sldMk cId="930085300" sldId="264"/>
        </pc:sldMkLst>
      </pc:sldChg>
      <pc:sldChg chg="addSp delSp modSp mod modClrScheme chgLayout">
        <pc:chgData name="Marco Parenzan" userId="a83bbb23f3e251dc" providerId="LiveId" clId="{F0A76BA9-5633-4967-93B6-6B510C950D0A}" dt="2023-06-23T06:15:41.770" v="276" actId="27636"/>
        <pc:sldMkLst>
          <pc:docMk/>
          <pc:sldMk cId="777191069" sldId="326"/>
        </pc:sldMkLst>
        <pc:spChg chg="mod ord">
          <ac:chgData name="Marco Parenzan" userId="a83bbb23f3e251dc" providerId="LiveId" clId="{F0A76BA9-5633-4967-93B6-6B510C950D0A}" dt="2023-06-23T06:14:52.755" v="263" actId="700"/>
          <ac:spMkLst>
            <pc:docMk/>
            <pc:sldMk cId="777191069" sldId="326"/>
            <ac:spMk id="5" creationId="{7ED6B36B-3ED8-4A3E-B589-4293362FE879}"/>
          </ac:spMkLst>
        </pc:spChg>
        <pc:spChg chg="mod ord">
          <ac:chgData name="Marco Parenzan" userId="a83bbb23f3e251dc" providerId="LiveId" clId="{F0A76BA9-5633-4967-93B6-6B510C950D0A}" dt="2023-06-23T06:14:52.755" v="263" actId="700"/>
          <ac:spMkLst>
            <pc:docMk/>
            <pc:sldMk cId="777191069" sldId="326"/>
            <ac:spMk id="6" creationId="{E0703B2D-75C4-479F-B27D-9C4CD585963E}"/>
          </ac:spMkLst>
        </pc:spChg>
        <pc:spChg chg="mod ord">
          <ac:chgData name="Marco Parenzan" userId="a83bbb23f3e251dc" providerId="LiveId" clId="{F0A76BA9-5633-4967-93B6-6B510C950D0A}" dt="2023-06-23T06:14:52.755" v="263" actId="700"/>
          <ac:spMkLst>
            <pc:docMk/>
            <pc:sldMk cId="777191069" sldId="326"/>
            <ac:spMk id="7" creationId="{39521558-D274-44A1-9005-7C91C05F90B5}"/>
          </ac:spMkLst>
        </pc:spChg>
        <pc:spChg chg="mod ord">
          <ac:chgData name="Marco Parenzan" userId="a83bbb23f3e251dc" providerId="LiveId" clId="{F0A76BA9-5633-4967-93B6-6B510C950D0A}" dt="2023-06-23T06:14:59.216" v="264" actId="1076"/>
          <ac:spMkLst>
            <pc:docMk/>
            <pc:sldMk cId="777191069" sldId="326"/>
            <ac:spMk id="8" creationId="{56302D06-8D79-4F3C-B332-A350A00474AA}"/>
          </ac:spMkLst>
        </pc:spChg>
        <pc:spChg chg="add del mod ord">
          <ac:chgData name="Marco Parenzan" userId="a83bbb23f3e251dc" providerId="LiveId" clId="{F0A76BA9-5633-4967-93B6-6B510C950D0A}" dt="2023-06-22T20:00:27.363" v="93" actId="700"/>
          <ac:spMkLst>
            <pc:docMk/>
            <pc:sldMk cId="777191069" sldId="326"/>
            <ac:spMk id="11" creationId="{830AEA31-A5B6-25D4-6A0D-C3E4F82128D0}"/>
          </ac:spMkLst>
        </pc:spChg>
        <pc:spChg chg="mod">
          <ac:chgData name="Marco Parenzan" userId="a83bbb23f3e251dc" providerId="LiveId" clId="{F0A76BA9-5633-4967-93B6-6B510C950D0A}" dt="2023-06-23T06:15:22.983" v="269" actId="1076"/>
          <ac:spMkLst>
            <pc:docMk/>
            <pc:sldMk cId="777191069" sldId="326"/>
            <ac:spMk id="14" creationId="{8A146B0B-24D7-D0B9-EC99-E2C39F4F4C38}"/>
          </ac:spMkLst>
        </pc:spChg>
        <pc:spChg chg="mod">
          <ac:chgData name="Marco Parenzan" userId="a83bbb23f3e251dc" providerId="LiveId" clId="{F0A76BA9-5633-4967-93B6-6B510C950D0A}" dt="2023-06-23T06:15:22.983" v="269" actId="1076"/>
          <ac:spMkLst>
            <pc:docMk/>
            <pc:sldMk cId="777191069" sldId="326"/>
            <ac:spMk id="15" creationId="{E3CCFC29-BD10-2B27-9A69-28ED94A8B9EA}"/>
          </ac:spMkLst>
        </pc:spChg>
        <pc:spChg chg="mod">
          <ac:chgData name="Marco Parenzan" userId="a83bbb23f3e251dc" providerId="LiveId" clId="{F0A76BA9-5633-4967-93B6-6B510C950D0A}" dt="2023-06-23T06:15:22.983" v="269" actId="1076"/>
          <ac:spMkLst>
            <pc:docMk/>
            <pc:sldMk cId="777191069" sldId="326"/>
            <ac:spMk id="17" creationId="{A5547AE4-C97E-B108-98C8-F060CB8C08DF}"/>
          </ac:spMkLst>
        </pc:spChg>
        <pc:spChg chg="mod ord">
          <ac:chgData name="Marco Parenzan" userId="a83bbb23f3e251dc" providerId="LiveId" clId="{F0A76BA9-5633-4967-93B6-6B510C950D0A}" dt="2023-06-23T06:14:52.755" v="263" actId="700"/>
          <ac:spMkLst>
            <pc:docMk/>
            <pc:sldMk cId="777191069" sldId="326"/>
            <ac:spMk id="18" creationId="{9A5427C2-E97B-C3DB-01B9-28D77C60351B}"/>
          </ac:spMkLst>
        </pc:spChg>
        <pc:spChg chg="mod ord">
          <ac:chgData name="Marco Parenzan" userId="a83bbb23f3e251dc" providerId="LiveId" clId="{F0A76BA9-5633-4967-93B6-6B510C950D0A}" dt="2023-06-23T06:15:41.770" v="276" actId="27636"/>
          <ac:spMkLst>
            <pc:docMk/>
            <pc:sldMk cId="777191069" sldId="326"/>
            <ac:spMk id="19" creationId="{7775AA94-DD6E-8C42-7DA9-238CC1C3622E}"/>
          </ac:spMkLst>
        </pc:spChg>
        <pc:spChg chg="mod">
          <ac:chgData name="Marco Parenzan" userId="a83bbb23f3e251dc" providerId="LiveId" clId="{F0A76BA9-5633-4967-93B6-6B510C950D0A}" dt="2023-06-23T06:15:22.983" v="269" actId="1076"/>
          <ac:spMkLst>
            <pc:docMk/>
            <pc:sldMk cId="777191069" sldId="326"/>
            <ac:spMk id="20" creationId="{73000579-CA15-B77A-EC05-55346D9B488C}"/>
          </ac:spMkLst>
        </pc:spChg>
        <pc:spChg chg="mod">
          <ac:chgData name="Marco Parenzan" userId="a83bbb23f3e251dc" providerId="LiveId" clId="{F0A76BA9-5633-4967-93B6-6B510C950D0A}" dt="2023-06-23T06:15:22.983" v="269" actId="1076"/>
          <ac:spMkLst>
            <pc:docMk/>
            <pc:sldMk cId="777191069" sldId="326"/>
            <ac:spMk id="22" creationId="{DA1853E8-098B-835B-3802-E7ED5E1EB4F3}"/>
          </ac:spMkLst>
        </pc:spChg>
        <pc:spChg chg="mod">
          <ac:chgData name="Marco Parenzan" userId="a83bbb23f3e251dc" providerId="LiveId" clId="{F0A76BA9-5633-4967-93B6-6B510C950D0A}" dt="2023-06-23T06:15:22.983" v="269" actId="1076"/>
          <ac:spMkLst>
            <pc:docMk/>
            <pc:sldMk cId="777191069" sldId="326"/>
            <ac:spMk id="24" creationId="{8D5C3EE8-9199-BAF0-2332-AC630EA02054}"/>
          </ac:spMkLst>
        </pc:spChg>
        <pc:spChg chg="mod">
          <ac:chgData name="Marco Parenzan" userId="a83bbb23f3e251dc" providerId="LiveId" clId="{F0A76BA9-5633-4967-93B6-6B510C950D0A}" dt="2023-06-23T06:15:22.983" v="269" actId="1076"/>
          <ac:spMkLst>
            <pc:docMk/>
            <pc:sldMk cId="777191069" sldId="326"/>
            <ac:spMk id="25" creationId="{67474B0A-E470-3CCD-8D69-18B0A41304CF}"/>
          </ac:spMkLst>
        </pc:spChg>
        <pc:grpChg chg="add mod">
          <ac:chgData name="Marco Parenzan" userId="a83bbb23f3e251dc" providerId="LiveId" clId="{F0A76BA9-5633-4967-93B6-6B510C950D0A}" dt="2023-06-23T06:15:22.983" v="269" actId="1076"/>
          <ac:grpSpMkLst>
            <pc:docMk/>
            <pc:sldMk cId="777191069" sldId="326"/>
            <ac:grpSpMk id="12" creationId="{94647596-3151-97D5-5FF9-EB72FFA8C478}"/>
          </ac:grpSpMkLst>
        </pc:grpChg>
        <pc:grpChg chg="add mod">
          <ac:chgData name="Marco Parenzan" userId="a83bbb23f3e251dc" providerId="LiveId" clId="{F0A76BA9-5633-4967-93B6-6B510C950D0A}" dt="2023-06-23T06:15:22.983" v="269" actId="1076"/>
          <ac:grpSpMkLst>
            <pc:docMk/>
            <pc:sldMk cId="777191069" sldId="326"/>
            <ac:grpSpMk id="16" creationId="{149E2DCC-0C10-82C8-F47A-4EAD2948D256}"/>
          </ac:grpSpMkLst>
        </pc:grpChg>
        <pc:grpChg chg="add mod">
          <ac:chgData name="Marco Parenzan" userId="a83bbb23f3e251dc" providerId="LiveId" clId="{F0A76BA9-5633-4967-93B6-6B510C950D0A}" dt="2023-06-23T06:15:22.983" v="269" actId="1076"/>
          <ac:grpSpMkLst>
            <pc:docMk/>
            <pc:sldMk cId="777191069" sldId="326"/>
            <ac:grpSpMk id="21" creationId="{6E5D1496-2896-049D-D65D-613C480DA29C}"/>
          </ac:grpSpMkLst>
        </pc:grpChg>
        <pc:grpChg chg="mod">
          <ac:chgData name="Marco Parenzan" userId="a83bbb23f3e251dc" providerId="LiveId" clId="{F0A76BA9-5633-4967-93B6-6B510C950D0A}" dt="2023-06-23T06:15:22.983" v="269" actId="1076"/>
          <ac:grpSpMkLst>
            <pc:docMk/>
            <pc:sldMk cId="777191069" sldId="326"/>
            <ac:grpSpMk id="23" creationId="{432BE0B5-F68B-CA01-AB47-AFC32F268A87}"/>
          </ac:grpSpMkLst>
        </pc:grpChg>
        <pc:picChg chg="mod">
          <ac:chgData name="Marco Parenzan" userId="a83bbb23f3e251dc" providerId="LiveId" clId="{F0A76BA9-5633-4967-93B6-6B510C950D0A}" dt="2023-06-23T06:15:01.180" v="265" actId="1076"/>
          <ac:picMkLst>
            <pc:docMk/>
            <pc:sldMk cId="777191069" sldId="326"/>
            <ac:picMk id="2" creationId="{811121D3-9659-E5B1-3B9B-C2A34D368263}"/>
          </ac:picMkLst>
        </pc:picChg>
        <pc:picChg chg="mod">
          <ac:chgData name="Marco Parenzan" userId="a83bbb23f3e251dc" providerId="LiveId" clId="{F0A76BA9-5633-4967-93B6-6B510C950D0A}" dt="2023-06-23T06:15:07.854" v="266" actId="1076"/>
          <ac:picMkLst>
            <pc:docMk/>
            <pc:sldMk cId="777191069" sldId="326"/>
            <ac:picMk id="3" creationId="{CB65C605-345B-35A4-DB7E-E1B91B5EAB5A}"/>
          </ac:picMkLst>
        </pc:picChg>
        <pc:picChg chg="mod">
          <ac:chgData name="Marco Parenzan" userId="a83bbb23f3e251dc" providerId="LiveId" clId="{F0A76BA9-5633-4967-93B6-6B510C950D0A}" dt="2023-06-23T06:15:07.854" v="266" actId="1076"/>
          <ac:picMkLst>
            <pc:docMk/>
            <pc:sldMk cId="777191069" sldId="326"/>
            <ac:picMk id="4" creationId="{9C0FA11B-71FC-BC33-0857-6DF194782D6B}"/>
          </ac:picMkLst>
        </pc:picChg>
        <pc:picChg chg="mod">
          <ac:chgData name="Marco Parenzan" userId="a83bbb23f3e251dc" providerId="LiveId" clId="{F0A76BA9-5633-4967-93B6-6B510C950D0A}" dt="2023-06-23T06:15:07.854" v="266" actId="1076"/>
          <ac:picMkLst>
            <pc:docMk/>
            <pc:sldMk cId="777191069" sldId="326"/>
            <ac:picMk id="9" creationId="{CDB21F24-FBE1-BBA8-B9C7-BAB012856B70}"/>
          </ac:picMkLst>
        </pc:picChg>
        <pc:picChg chg="mod">
          <ac:chgData name="Marco Parenzan" userId="a83bbb23f3e251dc" providerId="LiveId" clId="{F0A76BA9-5633-4967-93B6-6B510C950D0A}" dt="2023-06-23T06:15:12.694" v="268" actId="1076"/>
          <ac:picMkLst>
            <pc:docMk/>
            <pc:sldMk cId="777191069" sldId="326"/>
            <ac:picMk id="10" creationId="{DDA63EE1-A7C8-6FA8-79F6-D7635B988A4D}"/>
          </ac:picMkLst>
        </pc:picChg>
        <pc:picChg chg="mod">
          <ac:chgData name="Marco Parenzan" userId="a83bbb23f3e251dc" providerId="LiveId" clId="{F0A76BA9-5633-4967-93B6-6B510C950D0A}" dt="2023-06-23T06:15:22.983" v="269" actId="1076"/>
          <ac:picMkLst>
            <pc:docMk/>
            <pc:sldMk cId="777191069" sldId="326"/>
            <ac:picMk id="13" creationId="{1001602A-4505-5C6F-EC49-070895C8DF51}"/>
          </ac:picMkLst>
        </pc:picChg>
        <pc:picChg chg="add mod">
          <ac:chgData name="Marco Parenzan" userId="a83bbb23f3e251dc" providerId="LiveId" clId="{F0A76BA9-5633-4967-93B6-6B510C950D0A}" dt="2023-06-23T06:15:22.983" v="269" actId="1076"/>
          <ac:picMkLst>
            <pc:docMk/>
            <pc:sldMk cId="777191069" sldId="326"/>
            <ac:picMk id="26" creationId="{ABE4A6E0-39AE-B8CC-C0AE-CDF393D7DBD7}"/>
          </ac:picMkLst>
        </pc:picChg>
      </pc:sldChg>
      <pc:sldChg chg="modSp mod modClrScheme chgLayout">
        <pc:chgData name="Marco Parenzan" userId="a83bbb23f3e251dc" providerId="LiveId" clId="{F0A76BA9-5633-4967-93B6-6B510C950D0A}" dt="2023-06-23T06:15:59.003" v="277" actId="700"/>
        <pc:sldMkLst>
          <pc:docMk/>
          <pc:sldMk cId="2362246343" sldId="327"/>
        </pc:sldMkLst>
        <pc:spChg chg="mod ord">
          <ac:chgData name="Marco Parenzan" userId="a83bbb23f3e251dc" providerId="LiveId" clId="{F0A76BA9-5633-4967-93B6-6B510C950D0A}" dt="2023-06-23T06:15:59.003" v="277" actId="700"/>
          <ac:spMkLst>
            <pc:docMk/>
            <pc:sldMk cId="2362246343" sldId="327"/>
            <ac:spMk id="4" creationId="{54F06CD6-AD6A-404C-85F0-E110EF920612}"/>
          </ac:spMkLst>
        </pc:spChg>
        <pc:spChg chg="mod ord">
          <ac:chgData name="Marco Parenzan" userId="a83bbb23f3e251dc" providerId="LiveId" clId="{F0A76BA9-5633-4967-93B6-6B510C950D0A}" dt="2023-06-23T06:15:59.003" v="277" actId="700"/>
          <ac:spMkLst>
            <pc:docMk/>
            <pc:sldMk cId="2362246343" sldId="327"/>
            <ac:spMk id="5" creationId="{F108EA80-24BE-43F1-8345-34CAF245CD91}"/>
          </ac:spMkLst>
        </pc:spChg>
      </pc:sldChg>
      <pc:sldChg chg="modSp mod modClrScheme chgLayout">
        <pc:chgData name="Marco Parenzan" userId="a83bbb23f3e251dc" providerId="LiveId" clId="{F0A76BA9-5633-4967-93B6-6B510C950D0A}" dt="2023-06-23T06:16:12.487" v="281" actId="27636"/>
        <pc:sldMkLst>
          <pc:docMk/>
          <pc:sldMk cId="4194578401" sldId="328"/>
        </pc:sldMkLst>
        <pc:spChg chg="mod ord">
          <ac:chgData name="Marco Parenzan" userId="a83bbb23f3e251dc" providerId="LiveId" clId="{F0A76BA9-5633-4967-93B6-6B510C950D0A}" dt="2023-06-23T06:15:59.003" v="277" actId="700"/>
          <ac:spMkLst>
            <pc:docMk/>
            <pc:sldMk cId="4194578401" sldId="328"/>
            <ac:spMk id="2" creationId="{A97AD575-AF15-2524-5F18-85ACC17E49E2}"/>
          </ac:spMkLst>
        </pc:spChg>
        <pc:spChg chg="mod ord">
          <ac:chgData name="Marco Parenzan" userId="a83bbb23f3e251dc" providerId="LiveId" clId="{F0A76BA9-5633-4967-93B6-6B510C950D0A}" dt="2023-06-23T06:16:12.487" v="281" actId="27636"/>
          <ac:spMkLst>
            <pc:docMk/>
            <pc:sldMk cId="4194578401" sldId="328"/>
            <ac:spMk id="3" creationId="{174B7295-3A75-FB38-96BD-65BD125FD397}"/>
          </ac:spMkLst>
        </pc:spChg>
      </pc:sldChg>
      <pc:sldChg chg="modSp mod modClrScheme chgLayout">
        <pc:chgData name="Marco Parenzan" userId="a83bbb23f3e251dc" providerId="LiveId" clId="{F0A76BA9-5633-4967-93B6-6B510C950D0A}" dt="2023-06-23T06:16:12.494" v="282" actId="27636"/>
        <pc:sldMkLst>
          <pc:docMk/>
          <pc:sldMk cId="3434385784" sldId="329"/>
        </pc:sldMkLst>
        <pc:spChg chg="mod ord">
          <ac:chgData name="Marco Parenzan" userId="a83bbb23f3e251dc" providerId="LiveId" clId="{F0A76BA9-5633-4967-93B6-6B510C950D0A}" dt="2023-06-23T06:15:59.003" v="277" actId="700"/>
          <ac:spMkLst>
            <pc:docMk/>
            <pc:sldMk cId="3434385784" sldId="329"/>
            <ac:spMk id="2" creationId="{0C947EC1-BD5A-0ACA-78C6-A4F3F8DA0532}"/>
          </ac:spMkLst>
        </pc:spChg>
        <pc:spChg chg="mod ord">
          <ac:chgData name="Marco Parenzan" userId="a83bbb23f3e251dc" providerId="LiveId" clId="{F0A76BA9-5633-4967-93B6-6B510C950D0A}" dt="2023-06-23T06:16:12.494" v="282" actId="27636"/>
          <ac:spMkLst>
            <pc:docMk/>
            <pc:sldMk cId="3434385784" sldId="329"/>
            <ac:spMk id="3" creationId="{AED010A4-D6A1-0FDA-D635-BE405D194ED9}"/>
          </ac:spMkLst>
        </pc:spChg>
      </pc:sldChg>
      <pc:sldChg chg="modSp mod modClrScheme chgLayout">
        <pc:chgData name="Marco Parenzan" userId="a83bbb23f3e251dc" providerId="LiveId" clId="{F0A76BA9-5633-4967-93B6-6B510C950D0A}" dt="2023-06-23T06:16:27.369" v="283" actId="700"/>
        <pc:sldMkLst>
          <pc:docMk/>
          <pc:sldMk cId="2237931171" sldId="331"/>
        </pc:sldMkLst>
        <pc:spChg chg="mod ord">
          <ac:chgData name="Marco Parenzan" userId="a83bbb23f3e251dc" providerId="LiveId" clId="{F0A76BA9-5633-4967-93B6-6B510C950D0A}" dt="2023-06-23T06:16:27.369" v="283" actId="700"/>
          <ac:spMkLst>
            <pc:docMk/>
            <pc:sldMk cId="2237931171" sldId="331"/>
            <ac:spMk id="2" creationId="{D93D407E-E232-5A2C-109C-984E938453D1}"/>
          </ac:spMkLst>
        </pc:spChg>
      </pc:sldChg>
      <pc:sldChg chg="modSp mod modClrScheme chgLayout">
        <pc:chgData name="Marco Parenzan" userId="a83bbb23f3e251dc" providerId="LiveId" clId="{F0A76BA9-5633-4967-93B6-6B510C950D0A}" dt="2023-06-23T06:16:37.881" v="284" actId="700"/>
        <pc:sldMkLst>
          <pc:docMk/>
          <pc:sldMk cId="2754408148" sldId="332"/>
        </pc:sldMkLst>
        <pc:spChg chg="mod ord">
          <ac:chgData name="Marco Parenzan" userId="a83bbb23f3e251dc" providerId="LiveId" clId="{F0A76BA9-5633-4967-93B6-6B510C950D0A}" dt="2023-06-23T06:16:37.881" v="284" actId="700"/>
          <ac:spMkLst>
            <pc:docMk/>
            <pc:sldMk cId="2754408148" sldId="332"/>
            <ac:spMk id="3" creationId="{69EDC93B-9FCD-6F34-E9D0-3304BC70C89A}"/>
          </ac:spMkLst>
        </pc:spChg>
        <pc:spChg chg="mod ord">
          <ac:chgData name="Marco Parenzan" userId="a83bbb23f3e251dc" providerId="LiveId" clId="{F0A76BA9-5633-4967-93B6-6B510C950D0A}" dt="2023-06-23T06:16:37.881" v="284" actId="700"/>
          <ac:spMkLst>
            <pc:docMk/>
            <pc:sldMk cId="2754408148" sldId="332"/>
            <ac:spMk id="4" creationId="{8667C449-2A5D-8987-C492-65226502D230}"/>
          </ac:spMkLst>
        </pc:spChg>
      </pc:sldChg>
      <pc:sldChg chg="modSp mod modClrScheme chgLayout">
        <pc:chgData name="Marco Parenzan" userId="a83bbb23f3e251dc" providerId="LiveId" clId="{F0A76BA9-5633-4967-93B6-6B510C950D0A}" dt="2023-06-23T06:17:23.673" v="310" actId="1076"/>
        <pc:sldMkLst>
          <pc:docMk/>
          <pc:sldMk cId="1815611937" sldId="333"/>
        </pc:sldMkLst>
        <pc:spChg chg="mod ord">
          <ac:chgData name="Marco Parenzan" userId="a83bbb23f3e251dc" providerId="LiveId" clId="{F0A76BA9-5633-4967-93B6-6B510C950D0A}" dt="2023-06-23T06:16:50.004" v="285" actId="700"/>
          <ac:spMkLst>
            <pc:docMk/>
            <pc:sldMk cId="1815611937" sldId="333"/>
            <ac:spMk id="2" creationId="{C63C5145-05B9-B8D3-8706-D05B25479AD4}"/>
          </ac:spMkLst>
        </pc:spChg>
        <pc:spChg chg="mod">
          <ac:chgData name="Marco Parenzan" userId="a83bbb23f3e251dc" providerId="LiveId" clId="{F0A76BA9-5633-4967-93B6-6B510C950D0A}" dt="2023-06-23T06:17:23.673" v="310" actId="1076"/>
          <ac:spMkLst>
            <pc:docMk/>
            <pc:sldMk cId="1815611937" sldId="333"/>
            <ac:spMk id="6" creationId="{1A51B7A1-8DEA-3BE1-47C2-29E018E71856}"/>
          </ac:spMkLst>
        </pc:spChg>
        <pc:graphicFrameChg chg="mod ord modGraphic">
          <ac:chgData name="Marco Parenzan" userId="a83bbb23f3e251dc" providerId="LiveId" clId="{F0A76BA9-5633-4967-93B6-6B510C950D0A}" dt="2023-06-23T06:16:50.004" v="285" actId="700"/>
          <ac:graphicFrameMkLst>
            <pc:docMk/>
            <pc:sldMk cId="1815611937" sldId="333"/>
            <ac:graphicFrameMk id="4" creationId="{8AB7705A-DB8C-91F6-679F-4B0C76FFC2F2}"/>
          </ac:graphicFrameMkLst>
        </pc:graphicFrameChg>
      </pc:sldChg>
      <pc:sldChg chg="modSp mod modClrScheme chgLayout">
        <pc:chgData name="Marco Parenzan" userId="a83bbb23f3e251dc" providerId="LiveId" clId="{F0A76BA9-5633-4967-93B6-6B510C950D0A}" dt="2023-06-23T06:16:50.004" v="285" actId="700"/>
        <pc:sldMkLst>
          <pc:docMk/>
          <pc:sldMk cId="1957503962" sldId="334"/>
        </pc:sldMkLst>
        <pc:spChg chg="mod ord">
          <ac:chgData name="Marco Parenzan" userId="a83bbb23f3e251dc" providerId="LiveId" clId="{F0A76BA9-5633-4967-93B6-6B510C950D0A}" dt="2023-06-23T06:16:50.004" v="285" actId="700"/>
          <ac:spMkLst>
            <pc:docMk/>
            <pc:sldMk cId="1957503962" sldId="334"/>
            <ac:spMk id="2" creationId="{484BA70C-3579-B63A-64C0-35E92BE4B496}"/>
          </ac:spMkLst>
        </pc:spChg>
        <pc:spChg chg="mod ord">
          <ac:chgData name="Marco Parenzan" userId="a83bbb23f3e251dc" providerId="LiveId" clId="{F0A76BA9-5633-4967-93B6-6B510C950D0A}" dt="2023-06-23T06:16:50.004" v="285" actId="700"/>
          <ac:spMkLst>
            <pc:docMk/>
            <pc:sldMk cId="1957503962" sldId="334"/>
            <ac:spMk id="3" creationId="{F2C35E76-59B1-4005-D052-6E511171DF81}"/>
          </ac:spMkLst>
        </pc:spChg>
      </pc:sldChg>
      <pc:sldChg chg="modSp mod modClrScheme chgLayout">
        <pc:chgData name="Marco Parenzan" userId="a83bbb23f3e251dc" providerId="LiveId" clId="{F0A76BA9-5633-4967-93B6-6B510C950D0A}" dt="2023-06-23T06:16:50.004" v="285" actId="700"/>
        <pc:sldMkLst>
          <pc:docMk/>
          <pc:sldMk cId="3057691223" sldId="335"/>
        </pc:sldMkLst>
        <pc:spChg chg="mod ord">
          <ac:chgData name="Marco Parenzan" userId="a83bbb23f3e251dc" providerId="LiveId" clId="{F0A76BA9-5633-4967-93B6-6B510C950D0A}" dt="2023-06-23T06:16:50.004" v="285" actId="700"/>
          <ac:spMkLst>
            <pc:docMk/>
            <pc:sldMk cId="3057691223" sldId="335"/>
            <ac:spMk id="2" creationId="{1451E104-DB1B-3600-7F74-107AEE46E1D3}"/>
          </ac:spMkLst>
        </pc:spChg>
        <pc:spChg chg="mod ord">
          <ac:chgData name="Marco Parenzan" userId="a83bbb23f3e251dc" providerId="LiveId" clId="{F0A76BA9-5633-4967-93B6-6B510C950D0A}" dt="2023-06-23T06:16:50.004" v="285" actId="700"/>
          <ac:spMkLst>
            <pc:docMk/>
            <pc:sldMk cId="3057691223" sldId="335"/>
            <ac:spMk id="3" creationId="{62DAF113-4946-50C2-FDBE-A2CF3DA088A2}"/>
          </ac:spMkLst>
        </pc:spChg>
      </pc:sldChg>
      <pc:sldChg chg="modSp mod modClrScheme chgLayout">
        <pc:chgData name="Marco Parenzan" userId="a83bbb23f3e251dc" providerId="LiveId" clId="{F0A76BA9-5633-4967-93B6-6B510C950D0A}" dt="2023-06-23T06:16:50.004" v="285" actId="700"/>
        <pc:sldMkLst>
          <pc:docMk/>
          <pc:sldMk cId="65704520" sldId="336"/>
        </pc:sldMkLst>
        <pc:spChg chg="mod ord">
          <ac:chgData name="Marco Parenzan" userId="a83bbb23f3e251dc" providerId="LiveId" clId="{F0A76BA9-5633-4967-93B6-6B510C950D0A}" dt="2023-06-23T06:16:50.004" v="285" actId="700"/>
          <ac:spMkLst>
            <pc:docMk/>
            <pc:sldMk cId="65704520" sldId="336"/>
            <ac:spMk id="2" creationId="{62C01528-935A-B39F-309F-1C619DD7FA90}"/>
          </ac:spMkLst>
        </pc:spChg>
        <pc:spChg chg="mod ord">
          <ac:chgData name="Marco Parenzan" userId="a83bbb23f3e251dc" providerId="LiveId" clId="{F0A76BA9-5633-4967-93B6-6B510C950D0A}" dt="2023-06-23T06:16:50.004" v="285" actId="700"/>
          <ac:spMkLst>
            <pc:docMk/>
            <pc:sldMk cId="65704520" sldId="336"/>
            <ac:spMk id="3" creationId="{08C20745-A17C-0696-4EDF-A950B1801722}"/>
          </ac:spMkLst>
        </pc:spChg>
      </pc:sldChg>
      <pc:sldChg chg="delSp modSp mod modClrScheme chgLayout">
        <pc:chgData name="Marco Parenzan" userId="a83bbb23f3e251dc" providerId="LiveId" clId="{F0A76BA9-5633-4967-93B6-6B510C950D0A}" dt="2023-06-23T06:16:50.004" v="285" actId="700"/>
        <pc:sldMkLst>
          <pc:docMk/>
          <pc:sldMk cId="2999303204" sldId="337"/>
        </pc:sldMkLst>
        <pc:spChg chg="mod ord">
          <ac:chgData name="Marco Parenzan" userId="a83bbb23f3e251dc" providerId="LiveId" clId="{F0A76BA9-5633-4967-93B6-6B510C950D0A}" dt="2023-06-23T06:16:50.004" v="285" actId="700"/>
          <ac:spMkLst>
            <pc:docMk/>
            <pc:sldMk cId="2999303204" sldId="337"/>
            <ac:spMk id="2" creationId="{A192E218-EFC5-0E2C-D895-B8D67FCA6691}"/>
          </ac:spMkLst>
        </pc:spChg>
        <pc:spChg chg="mod ord">
          <ac:chgData name="Marco Parenzan" userId="a83bbb23f3e251dc" providerId="LiveId" clId="{F0A76BA9-5633-4967-93B6-6B510C950D0A}" dt="2023-06-23T06:16:50.004" v="285" actId="700"/>
          <ac:spMkLst>
            <pc:docMk/>
            <pc:sldMk cId="2999303204" sldId="337"/>
            <ac:spMk id="3" creationId="{33C45F47-35BA-1D94-39DD-FC8E6130C87F}"/>
          </ac:spMkLst>
        </pc:spChg>
        <pc:spChg chg="del mod">
          <ac:chgData name="Marco Parenzan" userId="a83bbb23f3e251dc" providerId="LiveId" clId="{F0A76BA9-5633-4967-93B6-6B510C950D0A}" dt="2023-06-22T19:57:53.567" v="35" actId="700"/>
          <ac:spMkLst>
            <pc:docMk/>
            <pc:sldMk cId="2999303204" sldId="337"/>
            <ac:spMk id="4" creationId="{51248D00-EA04-E3CB-DA3B-FCA3355B3628}"/>
          </ac:spMkLst>
        </pc:spChg>
      </pc:sldChg>
      <pc:sldChg chg="addSp delSp modSp mod modClrScheme chgLayout">
        <pc:chgData name="Marco Parenzan" userId="a83bbb23f3e251dc" providerId="LiveId" clId="{F0A76BA9-5633-4967-93B6-6B510C950D0A}" dt="2023-06-23T06:16:58.907" v="298" actId="1036"/>
        <pc:sldMkLst>
          <pc:docMk/>
          <pc:sldMk cId="2164757668" sldId="338"/>
        </pc:sldMkLst>
        <pc:spChg chg="add del mod ord">
          <ac:chgData name="Marco Parenzan" userId="a83bbb23f3e251dc" providerId="LiveId" clId="{F0A76BA9-5633-4967-93B6-6B510C950D0A}" dt="2023-06-23T06:16:50.004" v="285" actId="700"/>
          <ac:spMkLst>
            <pc:docMk/>
            <pc:sldMk cId="2164757668" sldId="338"/>
            <ac:spMk id="2" creationId="{68453892-EB43-D032-A2A9-27414227C0F4}"/>
          </ac:spMkLst>
        </pc:spChg>
        <pc:spChg chg="add mod ord">
          <ac:chgData name="Marco Parenzan" userId="a83bbb23f3e251dc" providerId="LiveId" clId="{F0A76BA9-5633-4967-93B6-6B510C950D0A}" dt="2023-06-23T06:16:50.004" v="285" actId="700"/>
          <ac:spMkLst>
            <pc:docMk/>
            <pc:sldMk cId="2164757668" sldId="338"/>
            <ac:spMk id="3" creationId="{A6058E50-3E49-E463-7559-DD536E81DAAA}"/>
          </ac:spMkLst>
        </pc:spChg>
        <pc:spChg chg="mod ord">
          <ac:chgData name="Marco Parenzan" userId="a83bbb23f3e251dc" providerId="LiveId" clId="{F0A76BA9-5633-4967-93B6-6B510C950D0A}" dt="2023-06-23T06:16:50.004" v="285" actId="700"/>
          <ac:spMkLst>
            <pc:docMk/>
            <pc:sldMk cId="2164757668" sldId="338"/>
            <ac:spMk id="5" creationId="{2831A6E5-D9C4-5CD7-2189-6B81C8905F87}"/>
          </ac:spMkLst>
        </pc:spChg>
        <pc:picChg chg="mod">
          <ac:chgData name="Marco Parenzan" userId="a83bbb23f3e251dc" providerId="LiveId" clId="{F0A76BA9-5633-4967-93B6-6B510C950D0A}" dt="2023-06-23T06:16:58.907" v="298" actId="1036"/>
          <ac:picMkLst>
            <pc:docMk/>
            <pc:sldMk cId="2164757668" sldId="338"/>
            <ac:picMk id="18" creationId="{152EA9BD-4379-24E9-75F7-683D32B3321C}"/>
          </ac:picMkLst>
        </pc:picChg>
      </pc:sldChg>
      <pc:sldChg chg="modSp mod modClrScheme chgLayout">
        <pc:chgData name="Marco Parenzan" userId="a83bbb23f3e251dc" providerId="LiveId" clId="{F0A76BA9-5633-4967-93B6-6B510C950D0A}" dt="2023-06-23T06:17:42.458" v="311" actId="700"/>
        <pc:sldMkLst>
          <pc:docMk/>
          <pc:sldMk cId="3324451699" sldId="339"/>
        </pc:sldMkLst>
        <pc:spChg chg="mod ord">
          <ac:chgData name="Marco Parenzan" userId="a83bbb23f3e251dc" providerId="LiveId" clId="{F0A76BA9-5633-4967-93B6-6B510C950D0A}" dt="2023-06-23T06:17:42.458" v="311" actId="700"/>
          <ac:spMkLst>
            <pc:docMk/>
            <pc:sldMk cId="3324451699" sldId="339"/>
            <ac:spMk id="2" creationId="{EBB476D4-6DBC-61AE-F43C-5B99517514DE}"/>
          </ac:spMkLst>
        </pc:spChg>
        <pc:spChg chg="mod ord">
          <ac:chgData name="Marco Parenzan" userId="a83bbb23f3e251dc" providerId="LiveId" clId="{F0A76BA9-5633-4967-93B6-6B510C950D0A}" dt="2023-06-23T06:17:42.458" v="311" actId="700"/>
          <ac:spMkLst>
            <pc:docMk/>
            <pc:sldMk cId="3324451699" sldId="339"/>
            <ac:spMk id="3" creationId="{F5971A8C-9973-C6BF-074C-F68420832F7C}"/>
          </ac:spMkLst>
        </pc:spChg>
      </pc:sldChg>
      <pc:sldChg chg="modSp mod">
        <pc:chgData name="Marco Parenzan" userId="a83bbb23f3e251dc" providerId="LiveId" clId="{F0A76BA9-5633-4967-93B6-6B510C950D0A}" dt="2023-06-23T03:46:26.338" v="180" actId="12"/>
        <pc:sldMkLst>
          <pc:docMk/>
          <pc:sldMk cId="565420269" sldId="340"/>
        </pc:sldMkLst>
        <pc:spChg chg="mod">
          <ac:chgData name="Marco Parenzan" userId="a83bbb23f3e251dc" providerId="LiveId" clId="{F0A76BA9-5633-4967-93B6-6B510C950D0A}" dt="2023-06-23T03:46:26.338" v="180" actId="12"/>
          <ac:spMkLst>
            <pc:docMk/>
            <pc:sldMk cId="565420269" sldId="340"/>
            <ac:spMk id="2" creationId="{28AD7696-4518-4706-8338-7F16A9E1D481}"/>
          </ac:spMkLst>
        </pc:spChg>
      </pc:sldChg>
      <pc:sldChg chg="modSp mod modClrScheme chgLayout">
        <pc:chgData name="Marco Parenzan" userId="a83bbb23f3e251dc" providerId="LiveId" clId="{F0A76BA9-5633-4967-93B6-6B510C950D0A}" dt="2023-06-23T06:17:52.534" v="312" actId="700"/>
        <pc:sldMkLst>
          <pc:docMk/>
          <pc:sldMk cId="542634267" sldId="341"/>
        </pc:sldMkLst>
        <pc:spChg chg="mod ord">
          <ac:chgData name="Marco Parenzan" userId="a83bbb23f3e251dc" providerId="LiveId" clId="{F0A76BA9-5633-4967-93B6-6B510C950D0A}" dt="2023-06-23T06:17:52.534" v="312" actId="700"/>
          <ac:spMkLst>
            <pc:docMk/>
            <pc:sldMk cId="542634267" sldId="341"/>
            <ac:spMk id="3" creationId="{E392ED0F-AD10-2251-10EA-5F67BF632AEE}"/>
          </ac:spMkLst>
        </pc:spChg>
        <pc:spChg chg="mod ord">
          <ac:chgData name="Marco Parenzan" userId="a83bbb23f3e251dc" providerId="LiveId" clId="{F0A76BA9-5633-4967-93B6-6B510C950D0A}" dt="2023-06-23T06:17:52.534" v="312" actId="700"/>
          <ac:spMkLst>
            <pc:docMk/>
            <pc:sldMk cId="542634267" sldId="341"/>
            <ac:spMk id="4" creationId="{015CEB40-A527-56A7-D6CE-F391099E2A75}"/>
          </ac:spMkLst>
        </pc:spChg>
      </pc:sldChg>
      <pc:sldChg chg="modSp mod modClrScheme chgLayout">
        <pc:chgData name="Marco Parenzan" userId="a83bbb23f3e251dc" providerId="LiveId" clId="{F0A76BA9-5633-4967-93B6-6B510C950D0A}" dt="2023-06-23T06:17:42.458" v="311" actId="700"/>
        <pc:sldMkLst>
          <pc:docMk/>
          <pc:sldMk cId="2206899832" sldId="342"/>
        </pc:sldMkLst>
        <pc:spChg chg="mod ord">
          <ac:chgData name="Marco Parenzan" userId="a83bbb23f3e251dc" providerId="LiveId" clId="{F0A76BA9-5633-4967-93B6-6B510C950D0A}" dt="2023-06-23T06:17:42.458" v="311" actId="700"/>
          <ac:spMkLst>
            <pc:docMk/>
            <pc:sldMk cId="2206899832" sldId="342"/>
            <ac:spMk id="2" creationId="{EBB476D4-6DBC-61AE-F43C-5B99517514DE}"/>
          </ac:spMkLst>
        </pc:spChg>
        <pc:spChg chg="mod ord">
          <ac:chgData name="Marco Parenzan" userId="a83bbb23f3e251dc" providerId="LiveId" clId="{F0A76BA9-5633-4967-93B6-6B510C950D0A}" dt="2023-06-23T06:17:42.458" v="311" actId="700"/>
          <ac:spMkLst>
            <pc:docMk/>
            <pc:sldMk cId="2206899832" sldId="342"/>
            <ac:spMk id="3" creationId="{F5971A8C-9973-C6BF-074C-F68420832F7C}"/>
          </ac:spMkLst>
        </pc:spChg>
      </pc:sldChg>
      <pc:sldChg chg="modSp mod modClrScheme chgLayout">
        <pc:chgData name="Marco Parenzan" userId="a83bbb23f3e251dc" providerId="LiveId" clId="{F0A76BA9-5633-4967-93B6-6B510C950D0A}" dt="2023-06-23T06:17:52.534" v="312" actId="700"/>
        <pc:sldMkLst>
          <pc:docMk/>
          <pc:sldMk cId="3361854812" sldId="343"/>
        </pc:sldMkLst>
        <pc:spChg chg="mod ord">
          <ac:chgData name="Marco Parenzan" userId="a83bbb23f3e251dc" providerId="LiveId" clId="{F0A76BA9-5633-4967-93B6-6B510C950D0A}" dt="2023-06-23T06:17:52.534" v="312" actId="700"/>
          <ac:spMkLst>
            <pc:docMk/>
            <pc:sldMk cId="3361854812" sldId="343"/>
            <ac:spMk id="2" creationId="{7DBF479B-14DD-3F24-AC5B-E97B30832186}"/>
          </ac:spMkLst>
        </pc:spChg>
        <pc:spChg chg="mod ord">
          <ac:chgData name="Marco Parenzan" userId="a83bbb23f3e251dc" providerId="LiveId" clId="{F0A76BA9-5633-4967-93B6-6B510C950D0A}" dt="2023-06-23T06:17:52.534" v="312" actId="700"/>
          <ac:spMkLst>
            <pc:docMk/>
            <pc:sldMk cId="3361854812" sldId="343"/>
            <ac:spMk id="3" creationId="{D7B96B03-3FD8-3DB8-3118-E7B379949236}"/>
          </ac:spMkLst>
        </pc:spChg>
      </pc:sldChg>
      <pc:sldChg chg="modSp mod modClrScheme chgLayout">
        <pc:chgData name="Marco Parenzan" userId="a83bbb23f3e251dc" providerId="LiveId" clId="{F0A76BA9-5633-4967-93B6-6B510C950D0A}" dt="2023-06-23T06:17:52.534" v="312" actId="700"/>
        <pc:sldMkLst>
          <pc:docMk/>
          <pc:sldMk cId="1434231729" sldId="344"/>
        </pc:sldMkLst>
        <pc:spChg chg="mod ord">
          <ac:chgData name="Marco Parenzan" userId="a83bbb23f3e251dc" providerId="LiveId" clId="{F0A76BA9-5633-4967-93B6-6B510C950D0A}" dt="2023-06-23T06:17:52.534" v="312" actId="700"/>
          <ac:spMkLst>
            <pc:docMk/>
            <pc:sldMk cId="1434231729" sldId="344"/>
            <ac:spMk id="2" creationId="{3E6AA647-CD64-E913-6DD7-9DCC2F5CBA75}"/>
          </ac:spMkLst>
        </pc:spChg>
        <pc:spChg chg="mod ord">
          <ac:chgData name="Marco Parenzan" userId="a83bbb23f3e251dc" providerId="LiveId" clId="{F0A76BA9-5633-4967-93B6-6B510C950D0A}" dt="2023-06-23T06:17:52.534" v="312" actId="700"/>
          <ac:spMkLst>
            <pc:docMk/>
            <pc:sldMk cId="1434231729" sldId="344"/>
            <ac:spMk id="3" creationId="{969E08F4-A8DD-4A94-8D68-FC9E306FFE15}"/>
          </ac:spMkLst>
        </pc:spChg>
      </pc:sldChg>
      <pc:sldChg chg="modSp mod modClrScheme chgLayout">
        <pc:chgData name="Marco Parenzan" userId="a83bbb23f3e251dc" providerId="LiveId" clId="{F0A76BA9-5633-4967-93B6-6B510C950D0A}" dt="2023-06-23T06:17:52.534" v="312" actId="700"/>
        <pc:sldMkLst>
          <pc:docMk/>
          <pc:sldMk cId="3212887392" sldId="345"/>
        </pc:sldMkLst>
        <pc:spChg chg="mod ord">
          <ac:chgData name="Marco Parenzan" userId="a83bbb23f3e251dc" providerId="LiveId" clId="{F0A76BA9-5633-4967-93B6-6B510C950D0A}" dt="2023-06-23T06:17:52.534" v="312" actId="700"/>
          <ac:spMkLst>
            <pc:docMk/>
            <pc:sldMk cId="3212887392" sldId="345"/>
            <ac:spMk id="2" creationId="{A7663EA8-5BD6-B426-C65D-E93488716FE8}"/>
          </ac:spMkLst>
        </pc:spChg>
        <pc:spChg chg="mod ord">
          <ac:chgData name="Marco Parenzan" userId="a83bbb23f3e251dc" providerId="LiveId" clId="{F0A76BA9-5633-4967-93B6-6B510C950D0A}" dt="2023-06-23T06:17:52.534" v="312" actId="700"/>
          <ac:spMkLst>
            <pc:docMk/>
            <pc:sldMk cId="3212887392" sldId="345"/>
            <ac:spMk id="3" creationId="{F5ED6291-7A4A-EABB-27B4-1C3172C982D2}"/>
          </ac:spMkLst>
        </pc:spChg>
      </pc:sldChg>
      <pc:sldChg chg="addSp delSp modSp mod modClrScheme chgLayout">
        <pc:chgData name="Marco Parenzan" userId="a83bbb23f3e251dc" providerId="LiveId" clId="{F0A76BA9-5633-4967-93B6-6B510C950D0A}" dt="2023-06-23T06:17:52.534" v="312" actId="700"/>
        <pc:sldMkLst>
          <pc:docMk/>
          <pc:sldMk cId="3173611903" sldId="346"/>
        </pc:sldMkLst>
        <pc:spChg chg="mod ord">
          <ac:chgData name="Marco Parenzan" userId="a83bbb23f3e251dc" providerId="LiveId" clId="{F0A76BA9-5633-4967-93B6-6B510C950D0A}" dt="2023-06-23T06:17:52.534" v="312" actId="700"/>
          <ac:spMkLst>
            <pc:docMk/>
            <pc:sldMk cId="3173611903" sldId="346"/>
            <ac:spMk id="2" creationId="{8B35BE0E-0929-830F-D72E-34932C3F4522}"/>
          </ac:spMkLst>
        </pc:spChg>
        <pc:spChg chg="add del mod">
          <ac:chgData name="Marco Parenzan" userId="a83bbb23f3e251dc" providerId="LiveId" clId="{F0A76BA9-5633-4967-93B6-6B510C950D0A}" dt="2023-06-23T03:48:07.664" v="185" actId="6264"/>
          <ac:spMkLst>
            <pc:docMk/>
            <pc:sldMk cId="3173611903" sldId="346"/>
            <ac:spMk id="3" creationId="{E718EB47-1A08-4574-AFD2-276E8C90FD26}"/>
          </ac:spMkLst>
        </pc:spChg>
        <pc:picChg chg="mod ord">
          <ac:chgData name="Marco Parenzan" userId="a83bbb23f3e251dc" providerId="LiveId" clId="{F0A76BA9-5633-4967-93B6-6B510C950D0A}" dt="2023-06-23T06:17:52.534" v="312" actId="700"/>
          <ac:picMkLst>
            <pc:docMk/>
            <pc:sldMk cId="3173611903" sldId="346"/>
            <ac:picMk id="7" creationId="{45239664-B013-40AD-FEAA-E3C46E149DDE}"/>
          </ac:picMkLst>
        </pc:picChg>
      </pc:sldChg>
      <pc:sldChg chg="addSp delSp modSp mod modClrScheme chgLayout">
        <pc:chgData name="Marco Parenzan" userId="a83bbb23f3e251dc" providerId="LiveId" clId="{F0A76BA9-5633-4967-93B6-6B510C950D0A}" dt="2023-06-23T06:17:52.534" v="312" actId="700"/>
        <pc:sldMkLst>
          <pc:docMk/>
          <pc:sldMk cId="3655788621" sldId="347"/>
        </pc:sldMkLst>
        <pc:spChg chg="mod ord">
          <ac:chgData name="Marco Parenzan" userId="a83bbb23f3e251dc" providerId="LiveId" clId="{F0A76BA9-5633-4967-93B6-6B510C950D0A}" dt="2023-06-23T06:17:52.534" v="312" actId="700"/>
          <ac:spMkLst>
            <pc:docMk/>
            <pc:sldMk cId="3655788621" sldId="347"/>
            <ac:spMk id="2" creationId="{8B35BE0E-0929-830F-D72E-34932C3F4522}"/>
          </ac:spMkLst>
        </pc:spChg>
        <pc:spChg chg="add del mod">
          <ac:chgData name="Marco Parenzan" userId="a83bbb23f3e251dc" providerId="LiveId" clId="{F0A76BA9-5633-4967-93B6-6B510C950D0A}" dt="2023-06-23T03:47:50.369" v="183" actId="6264"/>
          <ac:spMkLst>
            <pc:docMk/>
            <pc:sldMk cId="3655788621" sldId="347"/>
            <ac:spMk id="3" creationId="{E22FECE0-5FB3-4D94-6F30-511F5CBDC0BD}"/>
          </ac:spMkLst>
        </pc:spChg>
        <pc:spChg chg="add del mod">
          <ac:chgData name="Marco Parenzan" userId="a83bbb23f3e251dc" providerId="LiveId" clId="{F0A76BA9-5633-4967-93B6-6B510C950D0A}" dt="2023-06-23T03:47:50.369" v="183" actId="6264"/>
          <ac:spMkLst>
            <pc:docMk/>
            <pc:sldMk cId="3655788621" sldId="347"/>
            <ac:spMk id="4" creationId="{4E646B76-A930-198B-31F1-A4FE9B4B7C9F}"/>
          </ac:spMkLst>
        </pc:spChg>
        <pc:spChg chg="add del mod">
          <ac:chgData name="Marco Parenzan" userId="a83bbb23f3e251dc" providerId="LiveId" clId="{F0A76BA9-5633-4967-93B6-6B510C950D0A}" dt="2023-06-23T03:48:11.219" v="186" actId="6264"/>
          <ac:spMkLst>
            <pc:docMk/>
            <pc:sldMk cId="3655788621" sldId="347"/>
            <ac:spMk id="5" creationId="{B35D3653-660A-D187-DCBF-AB6A596B891A}"/>
          </ac:spMkLst>
        </pc:spChg>
        <pc:spChg chg="add del mod">
          <ac:chgData name="Marco Parenzan" userId="a83bbb23f3e251dc" providerId="LiveId" clId="{F0A76BA9-5633-4967-93B6-6B510C950D0A}" dt="2023-06-23T03:48:11.219" v="186" actId="6264"/>
          <ac:spMkLst>
            <pc:docMk/>
            <pc:sldMk cId="3655788621" sldId="347"/>
            <ac:spMk id="7" creationId="{8A8A09D0-EDBA-745C-808A-DC7D30540497}"/>
          </ac:spMkLst>
        </pc:spChg>
        <pc:picChg chg="mod ord">
          <ac:chgData name="Marco Parenzan" userId="a83bbb23f3e251dc" providerId="LiveId" clId="{F0A76BA9-5633-4967-93B6-6B510C950D0A}" dt="2023-06-23T06:17:52.534" v="312" actId="700"/>
          <ac:picMkLst>
            <pc:docMk/>
            <pc:sldMk cId="3655788621" sldId="347"/>
            <ac:picMk id="6" creationId="{F545264D-34AD-DE37-7F89-3A928C52614E}"/>
          </ac:picMkLst>
        </pc:picChg>
      </pc:sldChg>
      <pc:sldChg chg="modSp mod chgLayout">
        <pc:chgData name="Marco Parenzan" userId="a83bbb23f3e251dc" providerId="LiveId" clId="{F0A76BA9-5633-4967-93B6-6B510C950D0A}" dt="2023-06-23T03:42:42.626" v="176" actId="12"/>
        <pc:sldMkLst>
          <pc:docMk/>
          <pc:sldMk cId="4271007400" sldId="348"/>
        </pc:sldMkLst>
        <pc:spChg chg="mod ord">
          <ac:chgData name="Marco Parenzan" userId="a83bbb23f3e251dc" providerId="LiveId" clId="{F0A76BA9-5633-4967-93B6-6B510C950D0A}" dt="2023-06-23T03:42:42.626" v="176" actId="12"/>
          <ac:spMkLst>
            <pc:docMk/>
            <pc:sldMk cId="4271007400" sldId="348"/>
            <ac:spMk id="2" creationId="{28AD7696-4518-4706-8338-7F16A9E1D481}"/>
          </ac:spMkLst>
        </pc:spChg>
      </pc:sldChg>
      <pc:sldChg chg="modSp mod chgLayout">
        <pc:chgData name="Marco Parenzan" userId="a83bbb23f3e251dc" providerId="LiveId" clId="{F0A76BA9-5633-4967-93B6-6B510C950D0A}" dt="2023-06-23T03:42:51.143" v="177" actId="12"/>
        <pc:sldMkLst>
          <pc:docMk/>
          <pc:sldMk cId="826701669" sldId="349"/>
        </pc:sldMkLst>
        <pc:spChg chg="mod ord">
          <ac:chgData name="Marco Parenzan" userId="a83bbb23f3e251dc" providerId="LiveId" clId="{F0A76BA9-5633-4967-93B6-6B510C950D0A}" dt="2023-06-23T03:42:51.143" v="177" actId="12"/>
          <ac:spMkLst>
            <pc:docMk/>
            <pc:sldMk cId="826701669" sldId="349"/>
            <ac:spMk id="2" creationId="{28AD7696-4518-4706-8338-7F16A9E1D481}"/>
          </ac:spMkLst>
        </pc:spChg>
      </pc:sldChg>
      <pc:sldChg chg="modSp mod">
        <pc:chgData name="Marco Parenzan" userId="a83bbb23f3e251dc" providerId="LiveId" clId="{F0A76BA9-5633-4967-93B6-6B510C950D0A}" dt="2023-06-23T03:48:38.588" v="187" actId="12"/>
        <pc:sldMkLst>
          <pc:docMk/>
          <pc:sldMk cId="1954551300" sldId="350"/>
        </pc:sldMkLst>
        <pc:spChg chg="mod">
          <ac:chgData name="Marco Parenzan" userId="a83bbb23f3e251dc" providerId="LiveId" clId="{F0A76BA9-5633-4967-93B6-6B510C950D0A}" dt="2023-06-23T03:48:38.588" v="187" actId="12"/>
          <ac:spMkLst>
            <pc:docMk/>
            <pc:sldMk cId="1954551300" sldId="350"/>
            <ac:spMk id="2" creationId="{28AD7696-4518-4706-8338-7F16A9E1D481}"/>
          </ac:spMkLst>
        </pc:spChg>
      </pc:sldChg>
      <pc:sldChg chg="modSp mod chgLayout">
        <pc:chgData name="Marco Parenzan" userId="a83bbb23f3e251dc" providerId="LiveId" clId="{F0A76BA9-5633-4967-93B6-6B510C950D0A}" dt="2023-06-23T03:42:55.749" v="178" actId="12"/>
        <pc:sldMkLst>
          <pc:docMk/>
          <pc:sldMk cId="3283373604" sldId="351"/>
        </pc:sldMkLst>
        <pc:spChg chg="mod ord">
          <ac:chgData name="Marco Parenzan" userId="a83bbb23f3e251dc" providerId="LiveId" clId="{F0A76BA9-5633-4967-93B6-6B510C950D0A}" dt="2023-06-23T03:42:55.749" v="178" actId="12"/>
          <ac:spMkLst>
            <pc:docMk/>
            <pc:sldMk cId="3283373604" sldId="351"/>
            <ac:spMk id="2" creationId="{28AD7696-4518-4706-8338-7F16A9E1D481}"/>
          </ac:spMkLst>
        </pc:spChg>
      </pc:sldChg>
      <pc:sldChg chg="modSp mod modClrScheme chgLayout">
        <pc:chgData name="Marco Parenzan" userId="a83bbb23f3e251dc" providerId="LiveId" clId="{F0A76BA9-5633-4967-93B6-6B510C950D0A}" dt="2023-06-22T20:02:53.958" v="123" actId="14100"/>
        <pc:sldMkLst>
          <pc:docMk/>
          <pc:sldMk cId="515135538" sldId="352"/>
        </pc:sldMkLst>
        <pc:spChg chg="mod ord">
          <ac:chgData name="Marco Parenzan" userId="a83bbb23f3e251dc" providerId="LiveId" clId="{F0A76BA9-5633-4967-93B6-6B510C950D0A}" dt="2023-06-22T19:57:25.423" v="29" actId="700"/>
          <ac:spMkLst>
            <pc:docMk/>
            <pc:sldMk cId="515135538" sldId="352"/>
            <ac:spMk id="2" creationId="{B962EC57-1141-9F20-C46D-146D6CA33087}"/>
          </ac:spMkLst>
        </pc:spChg>
        <pc:spChg chg="mod ord">
          <ac:chgData name="Marco Parenzan" userId="a83bbb23f3e251dc" providerId="LiveId" clId="{F0A76BA9-5633-4967-93B6-6B510C950D0A}" dt="2023-06-22T20:02:53.958" v="123" actId="14100"/>
          <ac:spMkLst>
            <pc:docMk/>
            <pc:sldMk cId="515135538" sldId="352"/>
            <ac:spMk id="3" creationId="{1F1324D5-6650-FE8E-BC6D-B254B6977079}"/>
          </ac:spMkLst>
        </pc:spChg>
      </pc:sldChg>
      <pc:sldChg chg="modSp mod">
        <pc:chgData name="Marco Parenzan" userId="a83bbb23f3e251dc" providerId="LiveId" clId="{F0A76BA9-5633-4967-93B6-6B510C950D0A}" dt="2023-06-23T03:45:41.568" v="179" actId="12"/>
        <pc:sldMkLst>
          <pc:docMk/>
          <pc:sldMk cId="209294851" sldId="353"/>
        </pc:sldMkLst>
        <pc:spChg chg="mod">
          <ac:chgData name="Marco Parenzan" userId="a83bbb23f3e251dc" providerId="LiveId" clId="{F0A76BA9-5633-4967-93B6-6B510C950D0A}" dt="2023-06-23T03:45:41.568" v="179" actId="12"/>
          <ac:spMkLst>
            <pc:docMk/>
            <pc:sldMk cId="209294851" sldId="353"/>
            <ac:spMk id="2" creationId="{28AD7696-4518-4706-8338-7F16A9E1D481}"/>
          </ac:spMkLst>
        </pc:spChg>
      </pc:sldChg>
      <pc:sldChg chg="modSp del mod modClrScheme chgLayout">
        <pc:chgData name="Marco Parenzan" userId="a83bbb23f3e251dc" providerId="LiveId" clId="{F0A76BA9-5633-4967-93B6-6B510C950D0A}" dt="2023-06-23T06:18:27.949" v="315" actId="47"/>
        <pc:sldMkLst>
          <pc:docMk/>
          <pc:sldMk cId="142891911" sldId="2147469566"/>
        </pc:sldMkLst>
        <pc:spChg chg="mod ord">
          <ac:chgData name="Marco Parenzan" userId="a83bbb23f3e251dc" providerId="LiveId" clId="{F0A76BA9-5633-4967-93B6-6B510C950D0A}" dt="2023-06-23T06:18:12.422" v="314" actId="700"/>
          <ac:spMkLst>
            <pc:docMk/>
            <pc:sldMk cId="142891911" sldId="2147469566"/>
            <ac:spMk id="4" creationId="{2BA56B8F-FE13-4253-8251-76861CABA67C}"/>
          </ac:spMkLst>
        </pc:spChg>
      </pc:sldChg>
      <pc:sldChg chg="delSp modSp mod modClrScheme chgLayout">
        <pc:chgData name="Marco Parenzan" userId="a83bbb23f3e251dc" providerId="LiveId" clId="{F0A76BA9-5633-4967-93B6-6B510C950D0A}" dt="2023-06-23T06:20:46.764" v="327" actId="1076"/>
        <pc:sldMkLst>
          <pc:docMk/>
          <pc:sldMk cId="2165679860" sldId="2147471158"/>
        </pc:sldMkLst>
        <pc:spChg chg="mod">
          <ac:chgData name="Marco Parenzan" userId="a83bbb23f3e251dc" providerId="LiveId" clId="{F0A76BA9-5633-4967-93B6-6B510C950D0A}" dt="2023-06-23T06:20:46.764" v="327" actId="1076"/>
          <ac:spMkLst>
            <pc:docMk/>
            <pc:sldMk cId="2165679860" sldId="2147471158"/>
            <ac:spMk id="4" creationId="{CF76AE6A-2D78-F654-1492-5D34BDAE6046}"/>
          </ac:spMkLst>
        </pc:spChg>
        <pc:spChg chg="mod">
          <ac:chgData name="Marco Parenzan" userId="a83bbb23f3e251dc" providerId="LiveId" clId="{F0A76BA9-5633-4967-93B6-6B510C950D0A}" dt="2023-06-23T06:20:46.764" v="327" actId="1076"/>
          <ac:spMkLst>
            <pc:docMk/>
            <pc:sldMk cId="2165679860" sldId="2147471158"/>
            <ac:spMk id="8" creationId="{294FDDDE-A31D-2F7E-7EB7-C4B0BEEB3558}"/>
          </ac:spMkLst>
        </pc:spChg>
        <pc:spChg chg="mod">
          <ac:chgData name="Marco Parenzan" userId="a83bbb23f3e251dc" providerId="LiveId" clId="{F0A76BA9-5633-4967-93B6-6B510C950D0A}" dt="2023-06-23T06:20:46.764" v="327" actId="1076"/>
          <ac:spMkLst>
            <pc:docMk/>
            <pc:sldMk cId="2165679860" sldId="2147471158"/>
            <ac:spMk id="11" creationId="{DA681CB3-61EB-CD13-DA81-A4A0C39F9751}"/>
          </ac:spMkLst>
        </pc:spChg>
        <pc:spChg chg="mod">
          <ac:chgData name="Marco Parenzan" userId="a83bbb23f3e251dc" providerId="LiveId" clId="{F0A76BA9-5633-4967-93B6-6B510C950D0A}" dt="2023-06-23T06:20:46.764" v="327" actId="1076"/>
          <ac:spMkLst>
            <pc:docMk/>
            <pc:sldMk cId="2165679860" sldId="2147471158"/>
            <ac:spMk id="12" creationId="{9E84EA7D-8BC8-E4D2-A952-DAA3F3468D99}"/>
          </ac:spMkLst>
        </pc:spChg>
        <pc:spChg chg="mod">
          <ac:chgData name="Marco Parenzan" userId="a83bbb23f3e251dc" providerId="LiveId" clId="{F0A76BA9-5633-4967-93B6-6B510C950D0A}" dt="2023-06-23T06:20:46.764" v="327" actId="1076"/>
          <ac:spMkLst>
            <pc:docMk/>
            <pc:sldMk cId="2165679860" sldId="2147471158"/>
            <ac:spMk id="16" creationId="{CB70948B-7D0B-76DF-7833-AEAAEFC2C839}"/>
          </ac:spMkLst>
        </pc:spChg>
        <pc:spChg chg="mod topLvl">
          <ac:chgData name="Marco Parenzan" userId="a83bbb23f3e251dc" providerId="LiveId" clId="{F0A76BA9-5633-4967-93B6-6B510C950D0A}" dt="2023-06-23T06:20:46.764" v="327" actId="1076"/>
          <ac:spMkLst>
            <pc:docMk/>
            <pc:sldMk cId="2165679860" sldId="2147471158"/>
            <ac:spMk id="18" creationId="{3772A73E-B24B-35E8-0F8B-5D29887754AB}"/>
          </ac:spMkLst>
        </pc:spChg>
        <pc:spChg chg="mod topLvl">
          <ac:chgData name="Marco Parenzan" userId="a83bbb23f3e251dc" providerId="LiveId" clId="{F0A76BA9-5633-4967-93B6-6B510C950D0A}" dt="2023-06-23T06:20:46.764" v="327" actId="1076"/>
          <ac:spMkLst>
            <pc:docMk/>
            <pc:sldMk cId="2165679860" sldId="2147471158"/>
            <ac:spMk id="21" creationId="{7EBE73B8-634C-1E3E-EBEF-8E49F70652EA}"/>
          </ac:spMkLst>
        </pc:spChg>
        <pc:spChg chg="mod topLvl">
          <ac:chgData name="Marco Parenzan" userId="a83bbb23f3e251dc" providerId="LiveId" clId="{F0A76BA9-5633-4967-93B6-6B510C950D0A}" dt="2023-06-23T06:20:46.764" v="327" actId="1076"/>
          <ac:spMkLst>
            <pc:docMk/>
            <pc:sldMk cId="2165679860" sldId="2147471158"/>
            <ac:spMk id="22" creationId="{3D67860E-401C-8235-2CFF-B27BFA324354}"/>
          </ac:spMkLst>
        </pc:spChg>
        <pc:spChg chg="mod topLvl">
          <ac:chgData name="Marco Parenzan" userId="a83bbb23f3e251dc" providerId="LiveId" clId="{F0A76BA9-5633-4967-93B6-6B510C950D0A}" dt="2023-06-23T06:20:46.764" v="327" actId="1076"/>
          <ac:spMkLst>
            <pc:docMk/>
            <pc:sldMk cId="2165679860" sldId="2147471158"/>
            <ac:spMk id="23" creationId="{BCEF8A45-1F00-9893-BECE-A74E54F39593}"/>
          </ac:spMkLst>
        </pc:spChg>
        <pc:spChg chg="mod topLvl">
          <ac:chgData name="Marco Parenzan" userId="a83bbb23f3e251dc" providerId="LiveId" clId="{F0A76BA9-5633-4967-93B6-6B510C950D0A}" dt="2023-06-23T06:20:46.764" v="327" actId="1076"/>
          <ac:spMkLst>
            <pc:docMk/>
            <pc:sldMk cId="2165679860" sldId="2147471158"/>
            <ac:spMk id="27" creationId="{28348044-1356-95DF-4DD5-0F1E46D68F3E}"/>
          </ac:spMkLst>
        </pc:spChg>
        <pc:spChg chg="mod ord">
          <ac:chgData name="Marco Parenzan" userId="a83bbb23f3e251dc" providerId="LiveId" clId="{F0A76BA9-5633-4967-93B6-6B510C950D0A}" dt="2023-06-23T06:19:24.001" v="318" actId="700"/>
          <ac:spMkLst>
            <pc:docMk/>
            <pc:sldMk cId="2165679860" sldId="2147471158"/>
            <ac:spMk id="106" creationId="{701B7A58-1EE3-42BE-663A-46BA369CBACC}"/>
          </ac:spMkLst>
        </pc:spChg>
        <pc:grpChg chg="mod">
          <ac:chgData name="Marco Parenzan" userId="a83bbb23f3e251dc" providerId="LiveId" clId="{F0A76BA9-5633-4967-93B6-6B510C950D0A}" dt="2023-06-23T06:20:46.764" v="327" actId="1076"/>
          <ac:grpSpMkLst>
            <pc:docMk/>
            <pc:sldMk cId="2165679860" sldId="2147471158"/>
            <ac:grpSpMk id="15" creationId="{D72FF77B-347B-8810-AEED-632EF926D460}"/>
          </ac:grpSpMkLst>
        </pc:grpChg>
        <pc:grpChg chg="mod topLvl">
          <ac:chgData name="Marco Parenzan" userId="a83bbb23f3e251dc" providerId="LiveId" clId="{F0A76BA9-5633-4967-93B6-6B510C950D0A}" dt="2023-06-23T06:20:46.764" v="327" actId="1076"/>
          <ac:grpSpMkLst>
            <pc:docMk/>
            <pc:sldMk cId="2165679860" sldId="2147471158"/>
            <ac:grpSpMk id="17" creationId="{F6206A95-B0B6-7B05-5FD2-0F119AE04D58}"/>
          </ac:grpSpMkLst>
        </pc:grpChg>
        <pc:grpChg chg="mod topLvl">
          <ac:chgData name="Marco Parenzan" userId="a83bbb23f3e251dc" providerId="LiveId" clId="{F0A76BA9-5633-4967-93B6-6B510C950D0A}" dt="2023-06-23T06:20:46.764" v="327" actId="1076"/>
          <ac:grpSpMkLst>
            <pc:docMk/>
            <pc:sldMk cId="2165679860" sldId="2147471158"/>
            <ac:grpSpMk id="28" creationId="{1CFCE72C-BDFF-D199-4FB7-9FE755494184}"/>
          </ac:grpSpMkLst>
        </pc:grpChg>
        <pc:grpChg chg="del mod">
          <ac:chgData name="Marco Parenzan" userId="a83bbb23f3e251dc" providerId="LiveId" clId="{F0A76BA9-5633-4967-93B6-6B510C950D0A}" dt="2023-06-23T03:54:07.081" v="259" actId="165"/>
          <ac:grpSpMkLst>
            <pc:docMk/>
            <pc:sldMk cId="2165679860" sldId="2147471158"/>
            <ac:grpSpMk id="29" creationId="{646E03EC-248B-808C-066F-811428168CEF}"/>
          </ac:grpSpMkLst>
        </pc:grpChg>
        <pc:picChg chg="mod">
          <ac:chgData name="Marco Parenzan" userId="a83bbb23f3e251dc" providerId="LiveId" clId="{F0A76BA9-5633-4967-93B6-6B510C950D0A}" dt="2023-06-23T06:20:46.764" v="327" actId="1076"/>
          <ac:picMkLst>
            <pc:docMk/>
            <pc:sldMk cId="2165679860" sldId="2147471158"/>
            <ac:picMk id="6" creationId="{BEB0FB25-D9F3-D16B-99C0-D7C996AE7B43}"/>
          </ac:picMkLst>
        </pc:picChg>
        <pc:picChg chg="mod">
          <ac:chgData name="Marco Parenzan" userId="a83bbb23f3e251dc" providerId="LiveId" clId="{F0A76BA9-5633-4967-93B6-6B510C950D0A}" dt="2023-06-23T06:20:46.764" v="327" actId="1076"/>
          <ac:picMkLst>
            <pc:docMk/>
            <pc:sldMk cId="2165679860" sldId="2147471158"/>
            <ac:picMk id="7" creationId="{6C534D47-DE60-2CAD-F7FA-A3D3BC846F8B}"/>
          </ac:picMkLst>
        </pc:picChg>
        <pc:picChg chg="mod">
          <ac:chgData name="Marco Parenzan" userId="a83bbb23f3e251dc" providerId="LiveId" clId="{F0A76BA9-5633-4967-93B6-6B510C950D0A}" dt="2023-06-23T06:20:46.764" v="327" actId="1076"/>
          <ac:picMkLst>
            <pc:docMk/>
            <pc:sldMk cId="2165679860" sldId="2147471158"/>
            <ac:picMk id="10" creationId="{68D24D53-3954-CF1F-720C-AFD7E8B9B951}"/>
          </ac:picMkLst>
        </pc:picChg>
        <pc:picChg chg="mod">
          <ac:chgData name="Marco Parenzan" userId="a83bbb23f3e251dc" providerId="LiveId" clId="{F0A76BA9-5633-4967-93B6-6B510C950D0A}" dt="2023-06-23T06:20:46.764" v="327" actId="1076"/>
          <ac:picMkLst>
            <pc:docMk/>
            <pc:sldMk cId="2165679860" sldId="2147471158"/>
            <ac:picMk id="14" creationId="{FFF85894-CA30-591C-1433-D766F6E96A85}"/>
          </ac:picMkLst>
        </pc:picChg>
        <pc:picChg chg="mod topLvl">
          <ac:chgData name="Marco Parenzan" userId="a83bbb23f3e251dc" providerId="LiveId" clId="{F0A76BA9-5633-4967-93B6-6B510C950D0A}" dt="2023-06-23T06:20:46.764" v="327" actId="1076"/>
          <ac:picMkLst>
            <pc:docMk/>
            <pc:sldMk cId="2165679860" sldId="2147471158"/>
            <ac:picMk id="19" creationId="{1D732E06-7D89-CDB1-7C50-290E6E6EE001}"/>
          </ac:picMkLst>
        </pc:picChg>
        <pc:picChg chg="mod topLvl">
          <ac:chgData name="Marco Parenzan" userId="a83bbb23f3e251dc" providerId="LiveId" clId="{F0A76BA9-5633-4967-93B6-6B510C950D0A}" dt="2023-06-23T06:20:46.764" v="327" actId="1076"/>
          <ac:picMkLst>
            <pc:docMk/>
            <pc:sldMk cId="2165679860" sldId="2147471158"/>
            <ac:picMk id="24" creationId="{EAAC2A4B-A4F1-0DA7-8666-504017DEE775}"/>
          </ac:picMkLst>
        </pc:picChg>
        <pc:picChg chg="mod">
          <ac:chgData name="Marco Parenzan" userId="a83bbb23f3e251dc" providerId="LiveId" clId="{F0A76BA9-5633-4967-93B6-6B510C950D0A}" dt="2023-06-23T06:20:46.764" v="327" actId="1076"/>
          <ac:picMkLst>
            <pc:docMk/>
            <pc:sldMk cId="2165679860" sldId="2147471158"/>
            <ac:picMk id="26" creationId="{03806804-1C4C-2990-F7C1-D7B389B03672}"/>
          </ac:picMkLst>
        </pc:picChg>
        <pc:picChg chg="mod">
          <ac:chgData name="Marco Parenzan" userId="a83bbb23f3e251dc" providerId="LiveId" clId="{F0A76BA9-5633-4967-93B6-6B510C950D0A}" dt="2023-06-23T06:20:46.764" v="327" actId="1076"/>
          <ac:picMkLst>
            <pc:docMk/>
            <pc:sldMk cId="2165679860" sldId="2147471158"/>
            <ac:picMk id="2052" creationId="{A7E80E06-326A-751F-03EB-8919583CE4E3}"/>
          </ac:picMkLst>
        </pc:picChg>
        <pc:picChg chg="mod">
          <ac:chgData name="Marco Parenzan" userId="a83bbb23f3e251dc" providerId="LiveId" clId="{F0A76BA9-5633-4967-93B6-6B510C950D0A}" dt="2023-06-23T06:20:46.764" v="327" actId="1076"/>
          <ac:picMkLst>
            <pc:docMk/>
            <pc:sldMk cId="2165679860" sldId="2147471158"/>
            <ac:picMk id="2058" creationId="{D652B227-F259-47C7-5213-9B318A572C19}"/>
          </ac:picMkLst>
        </pc:picChg>
        <pc:picChg chg="mod">
          <ac:chgData name="Marco Parenzan" userId="a83bbb23f3e251dc" providerId="LiveId" clId="{F0A76BA9-5633-4967-93B6-6B510C950D0A}" dt="2023-06-23T06:20:46.764" v="327" actId="1076"/>
          <ac:picMkLst>
            <pc:docMk/>
            <pc:sldMk cId="2165679860" sldId="2147471158"/>
            <ac:picMk id="2060" creationId="{AA0A4F64-6805-8B85-3922-E64CFB18B9F0}"/>
          </ac:picMkLst>
        </pc:picChg>
        <pc:picChg chg="mod">
          <ac:chgData name="Marco Parenzan" userId="a83bbb23f3e251dc" providerId="LiveId" clId="{F0A76BA9-5633-4967-93B6-6B510C950D0A}" dt="2023-06-23T06:20:46.764" v="327" actId="1076"/>
          <ac:picMkLst>
            <pc:docMk/>
            <pc:sldMk cId="2165679860" sldId="2147471158"/>
            <ac:picMk id="2062" creationId="{44A772FE-EAB8-72EB-7FA3-F339906847A6}"/>
          </ac:picMkLst>
        </pc:picChg>
        <pc:picChg chg="mod">
          <ac:chgData name="Marco Parenzan" userId="a83bbb23f3e251dc" providerId="LiveId" clId="{F0A76BA9-5633-4967-93B6-6B510C950D0A}" dt="2023-06-23T06:20:46.764" v="327" actId="1076"/>
          <ac:picMkLst>
            <pc:docMk/>
            <pc:sldMk cId="2165679860" sldId="2147471158"/>
            <ac:picMk id="2066" creationId="{DB8ABCD8-FAB6-6FC0-CF3C-B31E63F94351}"/>
          </ac:picMkLst>
        </pc:picChg>
      </pc:sldChg>
      <pc:sldChg chg="modSp del mod modClrScheme chgLayout">
        <pc:chgData name="Marco Parenzan" userId="a83bbb23f3e251dc" providerId="LiveId" clId="{F0A76BA9-5633-4967-93B6-6B510C950D0A}" dt="2023-06-23T06:23:44.899" v="360" actId="47"/>
        <pc:sldMkLst>
          <pc:docMk/>
          <pc:sldMk cId="894550131" sldId="2147471160"/>
        </pc:sldMkLst>
        <pc:spChg chg="mod ord">
          <ac:chgData name="Marco Parenzan" userId="a83bbb23f3e251dc" providerId="LiveId" clId="{F0A76BA9-5633-4967-93B6-6B510C950D0A}" dt="2023-06-23T06:19:24.001" v="318" actId="700"/>
          <ac:spMkLst>
            <pc:docMk/>
            <pc:sldMk cId="894550131" sldId="2147471160"/>
            <ac:spMk id="3" creationId="{9877C204-092E-866E-BC36-7219C0358083}"/>
          </ac:spMkLst>
        </pc:spChg>
      </pc:sldChg>
      <pc:sldChg chg="modSp del mod modClrScheme chgLayout">
        <pc:chgData name="Marco Parenzan" userId="a83bbb23f3e251dc" providerId="LiveId" clId="{F0A76BA9-5633-4967-93B6-6B510C950D0A}" dt="2023-06-23T06:23:44.899" v="360" actId="47"/>
        <pc:sldMkLst>
          <pc:docMk/>
          <pc:sldMk cId="1229919800" sldId="2147471161"/>
        </pc:sldMkLst>
        <pc:spChg chg="mod ord">
          <ac:chgData name="Marco Parenzan" userId="a83bbb23f3e251dc" providerId="LiveId" clId="{F0A76BA9-5633-4967-93B6-6B510C950D0A}" dt="2023-06-23T06:19:24.001" v="318" actId="700"/>
          <ac:spMkLst>
            <pc:docMk/>
            <pc:sldMk cId="1229919800" sldId="2147471161"/>
            <ac:spMk id="3" creationId="{79AC386A-786F-D82B-055E-8129A0F53F9D}"/>
          </ac:spMkLst>
        </pc:spChg>
      </pc:sldChg>
      <pc:sldChg chg="modSp mod modClrScheme chgLayout">
        <pc:chgData name="Marco Parenzan" userId="a83bbb23f3e251dc" providerId="LiveId" clId="{F0A76BA9-5633-4967-93B6-6B510C950D0A}" dt="2023-06-23T06:20:56.642" v="346" actId="1036"/>
        <pc:sldMkLst>
          <pc:docMk/>
          <pc:sldMk cId="2230412416" sldId="2147478704"/>
        </pc:sldMkLst>
        <pc:spChg chg="mod">
          <ac:chgData name="Marco Parenzan" userId="a83bbb23f3e251dc" providerId="LiveId" clId="{F0A76BA9-5633-4967-93B6-6B510C950D0A}" dt="2023-06-23T06:20:56.642" v="346" actId="1036"/>
          <ac:spMkLst>
            <pc:docMk/>
            <pc:sldMk cId="2230412416" sldId="2147478704"/>
            <ac:spMk id="2" creationId="{64FE2621-05E5-F314-26FB-25B7474B689D}"/>
          </ac:spMkLst>
        </pc:spChg>
        <pc:spChg chg="mod ord">
          <ac:chgData name="Marco Parenzan" userId="a83bbb23f3e251dc" providerId="LiveId" clId="{F0A76BA9-5633-4967-93B6-6B510C950D0A}" dt="2023-06-23T06:19:24.001" v="318" actId="700"/>
          <ac:spMkLst>
            <pc:docMk/>
            <pc:sldMk cId="2230412416" sldId="2147478704"/>
            <ac:spMk id="106" creationId="{701B7A58-1EE3-42BE-663A-46BA369CBACC}"/>
          </ac:spMkLst>
        </pc:spChg>
        <pc:spChg chg="mod">
          <ac:chgData name="Marco Parenzan" userId="a83bbb23f3e251dc" providerId="LiveId" clId="{F0A76BA9-5633-4967-93B6-6B510C950D0A}" dt="2023-06-23T06:20:56.642" v="346" actId="1036"/>
          <ac:spMkLst>
            <pc:docMk/>
            <pc:sldMk cId="2230412416" sldId="2147478704"/>
            <ac:spMk id="1060" creationId="{D0E4B4E1-C49C-77B6-9FD1-83B8ABCB35E5}"/>
          </ac:spMkLst>
        </pc:spChg>
        <pc:spChg chg="mod">
          <ac:chgData name="Marco Parenzan" userId="a83bbb23f3e251dc" providerId="LiveId" clId="{F0A76BA9-5633-4967-93B6-6B510C950D0A}" dt="2023-06-23T06:20:56.642" v="346" actId="1036"/>
          <ac:spMkLst>
            <pc:docMk/>
            <pc:sldMk cId="2230412416" sldId="2147478704"/>
            <ac:spMk id="1079" creationId="{15605631-EBD4-34E1-6050-F424286513BF}"/>
          </ac:spMkLst>
        </pc:spChg>
        <pc:spChg chg="mod">
          <ac:chgData name="Marco Parenzan" userId="a83bbb23f3e251dc" providerId="LiveId" clId="{F0A76BA9-5633-4967-93B6-6B510C950D0A}" dt="2023-06-23T06:20:56.642" v="346" actId="1036"/>
          <ac:spMkLst>
            <pc:docMk/>
            <pc:sldMk cId="2230412416" sldId="2147478704"/>
            <ac:spMk id="1080" creationId="{CC22F482-A247-E196-4095-221F19C32A0D}"/>
          </ac:spMkLst>
        </pc:spChg>
        <pc:spChg chg="mod">
          <ac:chgData name="Marco Parenzan" userId="a83bbb23f3e251dc" providerId="LiveId" clId="{F0A76BA9-5633-4967-93B6-6B510C950D0A}" dt="2023-06-23T06:20:56.642" v="346" actId="1036"/>
          <ac:spMkLst>
            <pc:docMk/>
            <pc:sldMk cId="2230412416" sldId="2147478704"/>
            <ac:spMk id="1082" creationId="{DC9F0024-6EBD-7B7E-2EC1-7D7EA10E8A6B}"/>
          </ac:spMkLst>
        </pc:spChg>
        <pc:grpChg chg="mod">
          <ac:chgData name="Marco Parenzan" userId="a83bbb23f3e251dc" providerId="LiveId" clId="{F0A76BA9-5633-4967-93B6-6B510C950D0A}" dt="2023-06-23T06:20:56.642" v="346" actId="1036"/>
          <ac:grpSpMkLst>
            <pc:docMk/>
            <pc:sldMk cId="2230412416" sldId="2147478704"/>
            <ac:grpSpMk id="1061" creationId="{85792870-9E8A-F011-2973-A8FA2221DAD8}"/>
          </ac:grpSpMkLst>
        </pc:grpChg>
        <pc:grpChg chg="mod">
          <ac:chgData name="Marco Parenzan" userId="a83bbb23f3e251dc" providerId="LiveId" clId="{F0A76BA9-5633-4967-93B6-6B510C950D0A}" dt="2023-06-23T06:20:56.642" v="346" actId="1036"/>
          <ac:grpSpMkLst>
            <pc:docMk/>
            <pc:sldMk cId="2230412416" sldId="2147478704"/>
            <ac:grpSpMk id="1063" creationId="{F0262153-B7B6-BDC2-CA92-9895B7B09854}"/>
          </ac:grpSpMkLst>
        </pc:grpChg>
        <pc:picChg chg="mod">
          <ac:chgData name="Marco Parenzan" userId="a83bbb23f3e251dc" providerId="LiveId" clId="{F0A76BA9-5633-4967-93B6-6B510C950D0A}" dt="2023-06-23T06:20:56.642" v="346" actId="1036"/>
          <ac:picMkLst>
            <pc:docMk/>
            <pc:sldMk cId="2230412416" sldId="2147478704"/>
            <ac:picMk id="1065" creationId="{55A2BD58-3A87-44ED-AA11-FF822648511C}"/>
          </ac:picMkLst>
        </pc:picChg>
        <pc:picChg chg="mod">
          <ac:chgData name="Marco Parenzan" userId="a83bbb23f3e251dc" providerId="LiveId" clId="{F0A76BA9-5633-4967-93B6-6B510C950D0A}" dt="2023-06-23T06:20:56.642" v="346" actId="1036"/>
          <ac:picMkLst>
            <pc:docMk/>
            <pc:sldMk cId="2230412416" sldId="2147478704"/>
            <ac:picMk id="1067" creationId="{C512F693-FD03-4F3E-51E3-DF691DF3F6D5}"/>
          </ac:picMkLst>
        </pc:picChg>
        <pc:picChg chg="mod">
          <ac:chgData name="Marco Parenzan" userId="a83bbb23f3e251dc" providerId="LiveId" clId="{F0A76BA9-5633-4967-93B6-6B510C950D0A}" dt="2023-06-23T06:20:56.642" v="346" actId="1036"/>
          <ac:picMkLst>
            <pc:docMk/>
            <pc:sldMk cId="2230412416" sldId="2147478704"/>
            <ac:picMk id="1069" creationId="{E8B23795-EE79-4CDD-9DB2-5DD09CEBF760}"/>
          </ac:picMkLst>
        </pc:picChg>
        <pc:picChg chg="mod">
          <ac:chgData name="Marco Parenzan" userId="a83bbb23f3e251dc" providerId="LiveId" clId="{F0A76BA9-5633-4967-93B6-6B510C950D0A}" dt="2023-06-23T06:20:56.642" v="346" actId="1036"/>
          <ac:picMkLst>
            <pc:docMk/>
            <pc:sldMk cId="2230412416" sldId="2147478704"/>
            <ac:picMk id="1071" creationId="{7CFC896B-72E9-5A09-A6B5-A96A363E3C37}"/>
          </ac:picMkLst>
        </pc:picChg>
        <pc:picChg chg="mod">
          <ac:chgData name="Marco Parenzan" userId="a83bbb23f3e251dc" providerId="LiveId" clId="{F0A76BA9-5633-4967-93B6-6B510C950D0A}" dt="2023-06-23T06:20:56.642" v="346" actId="1036"/>
          <ac:picMkLst>
            <pc:docMk/>
            <pc:sldMk cId="2230412416" sldId="2147478704"/>
            <ac:picMk id="1075" creationId="{9DAD365B-540F-BCC1-E316-D69CA0485F6F}"/>
          </ac:picMkLst>
        </pc:picChg>
        <pc:picChg chg="mod">
          <ac:chgData name="Marco Parenzan" userId="a83bbb23f3e251dc" providerId="LiveId" clId="{F0A76BA9-5633-4967-93B6-6B510C950D0A}" dt="2023-06-23T06:20:56.642" v="346" actId="1036"/>
          <ac:picMkLst>
            <pc:docMk/>
            <pc:sldMk cId="2230412416" sldId="2147478704"/>
            <ac:picMk id="1081" creationId="{9969AD2C-0152-5253-ABA6-47EDB197E804}"/>
          </ac:picMkLst>
        </pc:picChg>
        <pc:picChg chg="mod">
          <ac:chgData name="Marco Parenzan" userId="a83bbb23f3e251dc" providerId="LiveId" clId="{F0A76BA9-5633-4967-93B6-6B510C950D0A}" dt="2023-06-23T06:20:56.642" v="346" actId="1036"/>
          <ac:picMkLst>
            <pc:docMk/>
            <pc:sldMk cId="2230412416" sldId="2147478704"/>
            <ac:picMk id="1084" creationId="{B3FE7114-62D8-8EA8-56A6-AA209A6E6E2A}"/>
          </ac:picMkLst>
        </pc:picChg>
        <pc:cxnChg chg="mod">
          <ac:chgData name="Marco Parenzan" userId="a83bbb23f3e251dc" providerId="LiveId" clId="{F0A76BA9-5633-4967-93B6-6B510C950D0A}" dt="2023-06-23T06:20:56.642" v="346" actId="1036"/>
          <ac:cxnSpMkLst>
            <pc:docMk/>
            <pc:sldMk cId="2230412416" sldId="2147478704"/>
            <ac:cxnSpMk id="1077" creationId="{845E3B34-1F30-70C8-A2DE-4B83EAB26CE9}"/>
          </ac:cxnSpMkLst>
        </pc:cxnChg>
      </pc:sldChg>
      <pc:sldChg chg="delSp modSp mod modClrScheme chgLayout">
        <pc:chgData name="Marco Parenzan" userId="a83bbb23f3e251dc" providerId="LiveId" clId="{F0A76BA9-5633-4967-93B6-6B510C950D0A}" dt="2023-06-23T06:22:08.470" v="358" actId="1076"/>
        <pc:sldMkLst>
          <pc:docMk/>
          <pc:sldMk cId="1860836083" sldId="2147478713"/>
        </pc:sldMkLst>
        <pc:spChg chg="mod ord">
          <ac:chgData name="Marco Parenzan" userId="a83bbb23f3e251dc" providerId="LiveId" clId="{F0A76BA9-5633-4967-93B6-6B510C950D0A}" dt="2023-06-23T06:21:57.250" v="355" actId="1076"/>
          <ac:spMkLst>
            <pc:docMk/>
            <pc:sldMk cId="1860836083" sldId="2147478713"/>
            <ac:spMk id="2" creationId="{5C783C21-0B95-96CF-0EF1-088A7D77F116}"/>
          </ac:spMkLst>
        </pc:spChg>
        <pc:spChg chg="del mod">
          <ac:chgData name="Marco Parenzan" userId="a83bbb23f3e251dc" providerId="LiveId" clId="{F0A76BA9-5633-4967-93B6-6B510C950D0A}" dt="2023-06-23T06:22:04.212" v="357" actId="478"/>
          <ac:spMkLst>
            <pc:docMk/>
            <pc:sldMk cId="1860836083" sldId="2147478713"/>
            <ac:spMk id="4" creationId="{3ED9E9C6-A9B1-7ED4-B6F2-087200143883}"/>
          </ac:spMkLst>
        </pc:spChg>
        <pc:graphicFrameChg chg="mod">
          <ac:chgData name="Marco Parenzan" userId="a83bbb23f3e251dc" providerId="LiveId" clId="{F0A76BA9-5633-4967-93B6-6B510C950D0A}" dt="2023-06-23T06:22:08.470" v="358" actId="1076"/>
          <ac:graphicFrameMkLst>
            <pc:docMk/>
            <pc:sldMk cId="1860836083" sldId="2147478713"/>
            <ac:graphicFrameMk id="3" creationId="{D2A7ADE7-2483-6B66-71D5-EC90320F29A3}"/>
          </ac:graphicFrameMkLst>
        </pc:graphicFrameChg>
      </pc:sldChg>
      <pc:sldChg chg="addSp delSp modSp mod modClrScheme chgLayout">
        <pc:chgData name="Marco Parenzan" userId="a83bbb23f3e251dc" providerId="LiveId" clId="{F0A76BA9-5633-4967-93B6-6B510C950D0A}" dt="2023-06-23T06:25:29.817" v="372" actId="14100"/>
        <pc:sldMkLst>
          <pc:docMk/>
          <pc:sldMk cId="3226764251" sldId="2147478723"/>
        </pc:sldMkLst>
        <pc:spChg chg="mod ord">
          <ac:chgData name="Marco Parenzan" userId="a83bbb23f3e251dc" providerId="LiveId" clId="{F0A76BA9-5633-4967-93B6-6B510C950D0A}" dt="2023-06-23T06:25:29.817" v="372" actId="14100"/>
          <ac:spMkLst>
            <pc:docMk/>
            <pc:sldMk cId="3226764251" sldId="2147478723"/>
            <ac:spMk id="2" creationId="{85C7EE68-4E92-51D8-72E5-71800DA4FF06}"/>
          </ac:spMkLst>
        </pc:spChg>
        <pc:spChg chg="add del mod">
          <ac:chgData name="Marco Parenzan" userId="a83bbb23f3e251dc" providerId="LiveId" clId="{F0A76BA9-5633-4967-93B6-6B510C950D0A}" dt="2023-06-23T06:22:42.112" v="359" actId="6264"/>
          <ac:spMkLst>
            <pc:docMk/>
            <pc:sldMk cId="3226764251" sldId="2147478723"/>
            <ac:spMk id="3" creationId="{382DEBEF-022D-F9A2-3DAD-755DC272E4FD}"/>
          </ac:spMkLst>
        </pc:spChg>
        <pc:spChg chg="mod">
          <ac:chgData name="Marco Parenzan" userId="a83bbb23f3e251dc" providerId="LiveId" clId="{F0A76BA9-5633-4967-93B6-6B510C950D0A}" dt="2023-06-23T06:21:09.939" v="347" actId="1076"/>
          <ac:spMkLst>
            <pc:docMk/>
            <pc:sldMk cId="3226764251" sldId="2147478723"/>
            <ac:spMk id="82" creationId="{F7730067-B18F-5879-A249-74D5598808AE}"/>
          </ac:spMkLst>
        </pc:spChg>
        <pc:spChg chg="mod">
          <ac:chgData name="Marco Parenzan" userId="a83bbb23f3e251dc" providerId="LiveId" clId="{F0A76BA9-5633-4967-93B6-6B510C950D0A}" dt="2023-06-23T06:21:09.939" v="347" actId="1076"/>
          <ac:spMkLst>
            <pc:docMk/>
            <pc:sldMk cId="3226764251" sldId="2147478723"/>
            <ac:spMk id="89" creationId="{1A86C905-6417-CD13-50AE-11A052F5EA82}"/>
          </ac:spMkLst>
        </pc:spChg>
        <pc:spChg chg="mod">
          <ac:chgData name="Marco Parenzan" userId="a83bbb23f3e251dc" providerId="LiveId" clId="{F0A76BA9-5633-4967-93B6-6B510C950D0A}" dt="2023-06-23T06:21:09.939" v="347" actId="1076"/>
          <ac:spMkLst>
            <pc:docMk/>
            <pc:sldMk cId="3226764251" sldId="2147478723"/>
            <ac:spMk id="90" creationId="{140F1B10-12B9-97C6-1747-1C8B797C7282}"/>
          </ac:spMkLst>
        </pc:spChg>
        <pc:spChg chg="mod">
          <ac:chgData name="Marco Parenzan" userId="a83bbb23f3e251dc" providerId="LiveId" clId="{F0A76BA9-5633-4967-93B6-6B510C950D0A}" dt="2023-06-23T06:21:09.939" v="347" actId="1076"/>
          <ac:spMkLst>
            <pc:docMk/>
            <pc:sldMk cId="3226764251" sldId="2147478723"/>
            <ac:spMk id="112" creationId="{38EDBFB9-EDE2-EB16-3731-648B0CF978DA}"/>
          </ac:spMkLst>
        </pc:spChg>
        <pc:spChg chg="mod">
          <ac:chgData name="Marco Parenzan" userId="a83bbb23f3e251dc" providerId="LiveId" clId="{F0A76BA9-5633-4967-93B6-6B510C950D0A}" dt="2023-06-23T06:21:09.939" v="347" actId="1076"/>
          <ac:spMkLst>
            <pc:docMk/>
            <pc:sldMk cId="3226764251" sldId="2147478723"/>
            <ac:spMk id="115" creationId="{A06F6DA6-FDFE-0E54-A806-9113C8F2E3C5}"/>
          </ac:spMkLst>
        </pc:spChg>
        <pc:spChg chg="mod">
          <ac:chgData name="Marco Parenzan" userId="a83bbb23f3e251dc" providerId="LiveId" clId="{F0A76BA9-5633-4967-93B6-6B510C950D0A}" dt="2023-06-23T06:21:09.939" v="347" actId="1076"/>
          <ac:spMkLst>
            <pc:docMk/>
            <pc:sldMk cId="3226764251" sldId="2147478723"/>
            <ac:spMk id="125" creationId="{8B4E97C3-C459-DE61-C43F-A974C0B8B6CC}"/>
          </ac:spMkLst>
        </pc:spChg>
        <pc:spChg chg="mod">
          <ac:chgData name="Marco Parenzan" userId="a83bbb23f3e251dc" providerId="LiveId" clId="{F0A76BA9-5633-4967-93B6-6B510C950D0A}" dt="2023-06-23T06:21:09.939" v="347" actId="1076"/>
          <ac:spMkLst>
            <pc:docMk/>
            <pc:sldMk cId="3226764251" sldId="2147478723"/>
            <ac:spMk id="1025" creationId="{C8868903-3AA6-FDA5-E208-49BAED17E903}"/>
          </ac:spMkLst>
        </pc:spChg>
        <pc:spChg chg="mod">
          <ac:chgData name="Marco Parenzan" userId="a83bbb23f3e251dc" providerId="LiveId" clId="{F0A76BA9-5633-4967-93B6-6B510C950D0A}" dt="2023-06-23T06:21:09.939" v="347" actId="1076"/>
          <ac:spMkLst>
            <pc:docMk/>
            <pc:sldMk cId="3226764251" sldId="2147478723"/>
            <ac:spMk id="1046" creationId="{10A04F79-D93E-BE6A-9DA0-B8201C728945}"/>
          </ac:spMkLst>
        </pc:spChg>
        <pc:spChg chg="mod">
          <ac:chgData name="Marco Parenzan" userId="a83bbb23f3e251dc" providerId="LiveId" clId="{F0A76BA9-5633-4967-93B6-6B510C950D0A}" dt="2023-06-23T06:21:09.939" v="347" actId="1076"/>
          <ac:spMkLst>
            <pc:docMk/>
            <pc:sldMk cId="3226764251" sldId="2147478723"/>
            <ac:spMk id="1047" creationId="{28169425-A005-FB62-E0BD-39DA904D81B2}"/>
          </ac:spMkLst>
        </pc:spChg>
        <pc:spChg chg="mod">
          <ac:chgData name="Marco Parenzan" userId="a83bbb23f3e251dc" providerId="LiveId" clId="{F0A76BA9-5633-4967-93B6-6B510C950D0A}" dt="2023-06-23T06:21:19.592" v="350" actId="1076"/>
          <ac:spMkLst>
            <pc:docMk/>
            <pc:sldMk cId="3226764251" sldId="2147478723"/>
            <ac:spMk id="1055" creationId="{F7E9B265-F219-46C6-D8A8-6FEB39B7948C}"/>
          </ac:spMkLst>
        </pc:spChg>
        <pc:grpChg chg="mod">
          <ac:chgData name="Marco Parenzan" userId="a83bbb23f3e251dc" providerId="LiveId" clId="{F0A76BA9-5633-4967-93B6-6B510C950D0A}" dt="2023-06-23T06:21:09.939" v="347" actId="1076"/>
          <ac:grpSpMkLst>
            <pc:docMk/>
            <pc:sldMk cId="3226764251" sldId="2147478723"/>
            <ac:grpSpMk id="84" creationId="{6F5E1F86-7FD5-332E-C617-44ABC8BE9E8D}"/>
          </ac:grpSpMkLst>
        </pc:grpChg>
        <pc:picChg chg="mod">
          <ac:chgData name="Marco Parenzan" userId="a83bbb23f3e251dc" providerId="LiveId" clId="{F0A76BA9-5633-4967-93B6-6B510C950D0A}" dt="2023-06-23T06:21:09.939" v="347" actId="1076"/>
          <ac:picMkLst>
            <pc:docMk/>
            <pc:sldMk cId="3226764251" sldId="2147478723"/>
            <ac:picMk id="95" creationId="{8D5E68BD-892D-140E-9684-EB638CB978DE}"/>
          </ac:picMkLst>
        </pc:picChg>
        <pc:picChg chg="mod">
          <ac:chgData name="Marco Parenzan" userId="a83bbb23f3e251dc" providerId="LiveId" clId="{F0A76BA9-5633-4967-93B6-6B510C950D0A}" dt="2023-06-23T06:21:09.939" v="347" actId="1076"/>
          <ac:picMkLst>
            <pc:docMk/>
            <pc:sldMk cId="3226764251" sldId="2147478723"/>
            <ac:picMk id="116" creationId="{FF33476F-9F94-9338-A70B-5E30865105AF}"/>
          </ac:picMkLst>
        </pc:picChg>
        <pc:picChg chg="mod">
          <ac:chgData name="Marco Parenzan" userId="a83bbb23f3e251dc" providerId="LiveId" clId="{F0A76BA9-5633-4967-93B6-6B510C950D0A}" dt="2023-06-23T06:21:09.939" v="347" actId="1076"/>
          <ac:picMkLst>
            <pc:docMk/>
            <pc:sldMk cId="3226764251" sldId="2147478723"/>
            <ac:picMk id="141" creationId="{0C368889-BB33-DFF1-9F69-675D7D222BE0}"/>
          </ac:picMkLst>
        </pc:picChg>
        <pc:picChg chg="mod">
          <ac:chgData name="Marco Parenzan" userId="a83bbb23f3e251dc" providerId="LiveId" clId="{F0A76BA9-5633-4967-93B6-6B510C950D0A}" dt="2023-06-23T06:21:09.939" v="347" actId="1076"/>
          <ac:picMkLst>
            <pc:docMk/>
            <pc:sldMk cId="3226764251" sldId="2147478723"/>
            <ac:picMk id="1026" creationId="{804635C9-68F0-EFE4-B75B-221EF0EE31D8}"/>
          </ac:picMkLst>
        </pc:picChg>
        <pc:picChg chg="mod">
          <ac:chgData name="Marco Parenzan" userId="a83bbb23f3e251dc" providerId="LiveId" clId="{F0A76BA9-5633-4967-93B6-6B510C950D0A}" dt="2023-06-23T06:21:09.939" v="347" actId="1076"/>
          <ac:picMkLst>
            <pc:docMk/>
            <pc:sldMk cId="3226764251" sldId="2147478723"/>
            <ac:picMk id="1049" creationId="{55314274-8BFF-87AC-36A9-8057B8A963D2}"/>
          </ac:picMkLst>
        </pc:picChg>
        <pc:picChg chg="mod">
          <ac:chgData name="Marco Parenzan" userId="a83bbb23f3e251dc" providerId="LiveId" clId="{F0A76BA9-5633-4967-93B6-6B510C950D0A}" dt="2023-06-23T06:21:09.939" v="347" actId="1076"/>
          <ac:picMkLst>
            <pc:docMk/>
            <pc:sldMk cId="3226764251" sldId="2147478723"/>
            <ac:picMk id="1050" creationId="{857BFA8A-B58D-2FA1-DBB4-48EDC5BE9803}"/>
          </ac:picMkLst>
        </pc:picChg>
        <pc:cxnChg chg="mod">
          <ac:chgData name="Marco Parenzan" userId="a83bbb23f3e251dc" providerId="LiveId" clId="{F0A76BA9-5633-4967-93B6-6B510C950D0A}" dt="2023-06-23T06:21:09.939" v="347" actId="1076"/>
          <ac:cxnSpMkLst>
            <pc:docMk/>
            <pc:sldMk cId="3226764251" sldId="2147478723"/>
            <ac:cxnSpMk id="5" creationId="{FBCC4BE3-1AF6-DC87-0C99-4A33BF532454}"/>
          </ac:cxnSpMkLst>
        </pc:cxnChg>
        <pc:cxnChg chg="mod">
          <ac:chgData name="Marco Parenzan" userId="a83bbb23f3e251dc" providerId="LiveId" clId="{F0A76BA9-5633-4967-93B6-6B510C950D0A}" dt="2023-06-23T06:21:09.939" v="347" actId="1076"/>
          <ac:cxnSpMkLst>
            <pc:docMk/>
            <pc:sldMk cId="3226764251" sldId="2147478723"/>
            <ac:cxnSpMk id="19" creationId="{F6EB4E12-E5E2-E26F-EBA8-E636616B1B95}"/>
          </ac:cxnSpMkLst>
        </pc:cxnChg>
        <pc:cxnChg chg="mod">
          <ac:chgData name="Marco Parenzan" userId="a83bbb23f3e251dc" providerId="LiveId" clId="{F0A76BA9-5633-4967-93B6-6B510C950D0A}" dt="2023-06-23T06:21:09.939" v="347" actId="1076"/>
          <ac:cxnSpMkLst>
            <pc:docMk/>
            <pc:sldMk cId="3226764251" sldId="2147478723"/>
            <ac:cxnSpMk id="22" creationId="{FA457A8F-4419-C0D3-3A0F-44ACF794FFB8}"/>
          </ac:cxnSpMkLst>
        </pc:cxnChg>
        <pc:cxnChg chg="mod">
          <ac:chgData name="Marco Parenzan" userId="a83bbb23f3e251dc" providerId="LiveId" clId="{F0A76BA9-5633-4967-93B6-6B510C950D0A}" dt="2023-06-23T06:21:09.939" v="347" actId="1076"/>
          <ac:cxnSpMkLst>
            <pc:docMk/>
            <pc:sldMk cId="3226764251" sldId="2147478723"/>
            <ac:cxnSpMk id="26" creationId="{8BEE6DE7-4EC9-04FA-9608-F2712B54436C}"/>
          </ac:cxnSpMkLst>
        </pc:cxnChg>
        <pc:cxnChg chg="mod">
          <ac:chgData name="Marco Parenzan" userId="a83bbb23f3e251dc" providerId="LiveId" clId="{F0A76BA9-5633-4967-93B6-6B510C950D0A}" dt="2023-06-23T06:21:09.939" v="347" actId="1076"/>
          <ac:cxnSpMkLst>
            <pc:docMk/>
            <pc:sldMk cId="3226764251" sldId="2147478723"/>
            <ac:cxnSpMk id="39" creationId="{3BB9DA6B-FC5F-C5EF-AEB4-A4D37E8D5643}"/>
          </ac:cxnSpMkLst>
        </pc:cxnChg>
        <pc:cxnChg chg="mod">
          <ac:chgData name="Marco Parenzan" userId="a83bbb23f3e251dc" providerId="LiveId" clId="{F0A76BA9-5633-4967-93B6-6B510C950D0A}" dt="2023-06-23T06:21:09.939" v="347" actId="1076"/>
          <ac:cxnSpMkLst>
            <pc:docMk/>
            <pc:sldMk cId="3226764251" sldId="2147478723"/>
            <ac:cxnSpMk id="1051" creationId="{BC77B13B-54C9-C20A-3CE1-991F240DD1BE}"/>
          </ac:cxnSpMkLst>
        </pc:cxnChg>
      </pc:sldChg>
      <pc:sldChg chg="delSp modSp mod modClrScheme chgLayout">
        <pc:chgData name="Marco Parenzan" userId="a83bbb23f3e251dc" providerId="LiveId" clId="{F0A76BA9-5633-4967-93B6-6B510C950D0A}" dt="2023-06-23T06:25:43.151" v="375" actId="404"/>
        <pc:sldMkLst>
          <pc:docMk/>
          <pc:sldMk cId="2470442661" sldId="2147478724"/>
        </pc:sldMkLst>
        <pc:spChg chg="mod ord">
          <ac:chgData name="Marco Parenzan" userId="a83bbb23f3e251dc" providerId="LiveId" clId="{F0A76BA9-5633-4967-93B6-6B510C950D0A}" dt="2023-06-23T06:25:43.151" v="375" actId="404"/>
          <ac:spMkLst>
            <pc:docMk/>
            <pc:sldMk cId="2470442661" sldId="2147478724"/>
            <ac:spMk id="6" creationId="{1BDAB33F-ED53-9533-CAEF-92BC2E4CC81E}"/>
          </ac:spMkLst>
        </pc:spChg>
        <pc:spChg chg="del">
          <ac:chgData name="Marco Parenzan" userId="a83bbb23f3e251dc" providerId="LiveId" clId="{F0A76BA9-5633-4967-93B6-6B510C950D0A}" dt="2023-06-23T06:25:36.393" v="373" actId="478"/>
          <ac:spMkLst>
            <pc:docMk/>
            <pc:sldMk cId="2470442661" sldId="2147478724"/>
            <ac:spMk id="10" creationId="{E6F5D46E-1723-6C8B-23C4-B94F3F0E05BE}"/>
          </ac:spMkLst>
        </pc:spChg>
      </pc:sldChg>
      <pc:sldChg chg="addSp delSp modSp mod modClrScheme chgLayout">
        <pc:chgData name="Marco Parenzan" userId="a83bbb23f3e251dc" providerId="LiveId" clId="{F0A76BA9-5633-4967-93B6-6B510C950D0A}" dt="2023-06-23T06:18:12.422" v="314" actId="700"/>
        <pc:sldMkLst>
          <pc:docMk/>
          <pc:sldMk cId="3927692866" sldId="2147479076"/>
        </pc:sldMkLst>
        <pc:spChg chg="add del mod">
          <ac:chgData name="Marco Parenzan" userId="a83bbb23f3e251dc" providerId="LiveId" clId="{F0A76BA9-5633-4967-93B6-6B510C950D0A}" dt="2023-06-23T03:49:37.539" v="188" actId="6264"/>
          <ac:spMkLst>
            <pc:docMk/>
            <pc:sldMk cId="3927692866" sldId="2147479076"/>
            <ac:spMk id="2" creationId="{E006CD4D-7282-CA33-8B81-67427A4C4469}"/>
          </ac:spMkLst>
        </pc:spChg>
        <pc:spChg chg="add del mod ord">
          <ac:chgData name="Marco Parenzan" userId="a83bbb23f3e251dc" providerId="LiveId" clId="{F0A76BA9-5633-4967-93B6-6B510C950D0A}" dt="2023-06-23T06:14:04.860" v="262" actId="700"/>
          <ac:spMkLst>
            <pc:docMk/>
            <pc:sldMk cId="3927692866" sldId="2147479076"/>
            <ac:spMk id="3" creationId="{F4CBAD8A-41B6-E218-A7EB-93C72676D79B}"/>
          </ac:spMkLst>
        </pc:spChg>
        <pc:spChg chg="mod ord">
          <ac:chgData name="Marco Parenzan" userId="a83bbb23f3e251dc" providerId="LiveId" clId="{F0A76BA9-5633-4967-93B6-6B510C950D0A}" dt="2023-06-23T06:18:12.422" v="314" actId="700"/>
          <ac:spMkLst>
            <pc:docMk/>
            <pc:sldMk cId="3927692866" sldId="2147479076"/>
            <ac:spMk id="7" creationId="{04857789-42BB-427E-2B16-1EE6B8DAA38C}"/>
          </ac:spMkLst>
        </pc:spChg>
        <pc:spChg chg="mod">
          <ac:chgData name="Marco Parenzan" userId="a83bbb23f3e251dc" providerId="LiveId" clId="{F0A76BA9-5633-4967-93B6-6B510C950D0A}" dt="2023-06-23T03:50:18.409" v="190" actId="1076"/>
          <ac:spMkLst>
            <pc:docMk/>
            <pc:sldMk cId="3927692866" sldId="2147479076"/>
            <ac:spMk id="27" creationId="{D2652D84-D56E-2C82-4309-D8341873A4FA}"/>
          </ac:spMkLst>
        </pc:spChg>
        <pc:spChg chg="mod">
          <ac:chgData name="Marco Parenzan" userId="a83bbb23f3e251dc" providerId="LiveId" clId="{F0A76BA9-5633-4967-93B6-6B510C950D0A}" dt="2023-06-23T03:50:18.409" v="190" actId="1076"/>
          <ac:spMkLst>
            <pc:docMk/>
            <pc:sldMk cId="3927692866" sldId="2147479076"/>
            <ac:spMk id="28" creationId="{8EA97517-340F-D10E-AED1-3D9B854BC0F6}"/>
          </ac:spMkLst>
        </pc:spChg>
        <pc:spChg chg="mod">
          <ac:chgData name="Marco Parenzan" userId="a83bbb23f3e251dc" providerId="LiveId" clId="{F0A76BA9-5633-4967-93B6-6B510C950D0A}" dt="2023-06-23T03:50:18.409" v="190" actId="1076"/>
          <ac:spMkLst>
            <pc:docMk/>
            <pc:sldMk cId="3927692866" sldId="2147479076"/>
            <ac:spMk id="29" creationId="{4C662579-9FBF-E23C-DA93-73C19372FA9D}"/>
          </ac:spMkLst>
        </pc:spChg>
        <pc:spChg chg="mod">
          <ac:chgData name="Marco Parenzan" userId="a83bbb23f3e251dc" providerId="LiveId" clId="{F0A76BA9-5633-4967-93B6-6B510C950D0A}" dt="2023-06-23T03:50:18.409" v="190" actId="1076"/>
          <ac:spMkLst>
            <pc:docMk/>
            <pc:sldMk cId="3927692866" sldId="2147479076"/>
            <ac:spMk id="30" creationId="{3A3E3ACC-893A-1469-B25D-87758E737D5C}"/>
          </ac:spMkLst>
        </pc:spChg>
        <pc:spChg chg="mod">
          <ac:chgData name="Marco Parenzan" userId="a83bbb23f3e251dc" providerId="LiveId" clId="{F0A76BA9-5633-4967-93B6-6B510C950D0A}" dt="2023-06-23T03:50:18.409" v="190" actId="1076"/>
          <ac:spMkLst>
            <pc:docMk/>
            <pc:sldMk cId="3927692866" sldId="2147479076"/>
            <ac:spMk id="31" creationId="{95CEAFD9-4A88-BE17-67D2-3AAF83ADC12C}"/>
          </ac:spMkLst>
        </pc:spChg>
        <pc:spChg chg="mod">
          <ac:chgData name="Marco Parenzan" userId="a83bbb23f3e251dc" providerId="LiveId" clId="{F0A76BA9-5633-4967-93B6-6B510C950D0A}" dt="2023-06-23T03:50:18.409" v="190" actId="1076"/>
          <ac:spMkLst>
            <pc:docMk/>
            <pc:sldMk cId="3927692866" sldId="2147479076"/>
            <ac:spMk id="32" creationId="{AF011519-DE82-7880-9354-3D82CEA0706F}"/>
          </ac:spMkLst>
        </pc:spChg>
        <pc:spChg chg="mod">
          <ac:chgData name="Marco Parenzan" userId="a83bbb23f3e251dc" providerId="LiveId" clId="{F0A76BA9-5633-4967-93B6-6B510C950D0A}" dt="2023-06-23T03:50:18.409" v="190" actId="1076"/>
          <ac:spMkLst>
            <pc:docMk/>
            <pc:sldMk cId="3927692866" sldId="2147479076"/>
            <ac:spMk id="33" creationId="{2BB966BA-7861-7168-82A1-8854AF5EA2D7}"/>
          </ac:spMkLst>
        </pc:spChg>
        <pc:spChg chg="mod">
          <ac:chgData name="Marco Parenzan" userId="a83bbb23f3e251dc" providerId="LiveId" clId="{F0A76BA9-5633-4967-93B6-6B510C950D0A}" dt="2023-06-23T03:50:18.409" v="190" actId="1076"/>
          <ac:spMkLst>
            <pc:docMk/>
            <pc:sldMk cId="3927692866" sldId="2147479076"/>
            <ac:spMk id="34" creationId="{B73E7113-6F5E-9BAD-0932-CA2096642D40}"/>
          </ac:spMkLst>
        </pc:spChg>
        <pc:spChg chg="mod">
          <ac:chgData name="Marco Parenzan" userId="a83bbb23f3e251dc" providerId="LiveId" clId="{F0A76BA9-5633-4967-93B6-6B510C950D0A}" dt="2023-06-23T03:50:18.409" v="190" actId="1076"/>
          <ac:spMkLst>
            <pc:docMk/>
            <pc:sldMk cId="3927692866" sldId="2147479076"/>
            <ac:spMk id="38" creationId="{E6075FAF-7E4B-B19F-8482-4068E5E9B8A5}"/>
          </ac:spMkLst>
        </pc:spChg>
        <pc:spChg chg="mod">
          <ac:chgData name="Marco Parenzan" userId="a83bbb23f3e251dc" providerId="LiveId" clId="{F0A76BA9-5633-4967-93B6-6B510C950D0A}" dt="2023-06-23T03:50:18.409" v="190" actId="1076"/>
          <ac:spMkLst>
            <pc:docMk/>
            <pc:sldMk cId="3927692866" sldId="2147479076"/>
            <ac:spMk id="39" creationId="{394E1A00-0595-3D10-BDC5-BEED9CD3887B}"/>
          </ac:spMkLst>
        </pc:spChg>
        <pc:grpChg chg="mod">
          <ac:chgData name="Marco Parenzan" userId="a83bbb23f3e251dc" providerId="LiveId" clId="{F0A76BA9-5633-4967-93B6-6B510C950D0A}" dt="2023-06-23T03:50:18.409" v="190" actId="1076"/>
          <ac:grpSpMkLst>
            <pc:docMk/>
            <pc:sldMk cId="3927692866" sldId="2147479076"/>
            <ac:grpSpMk id="40" creationId="{748E2C2B-AECE-E15B-CDE8-79D0F75EB13B}"/>
          </ac:grpSpMkLst>
        </pc:grpChg>
        <pc:grpChg chg="mod">
          <ac:chgData name="Marco Parenzan" userId="a83bbb23f3e251dc" providerId="LiveId" clId="{F0A76BA9-5633-4967-93B6-6B510C950D0A}" dt="2023-06-23T03:50:18.409" v="190" actId="1076"/>
          <ac:grpSpMkLst>
            <pc:docMk/>
            <pc:sldMk cId="3927692866" sldId="2147479076"/>
            <ac:grpSpMk id="44" creationId="{DF0D86C9-9BDE-26CB-1E0C-105A1A6D353F}"/>
          </ac:grpSpMkLst>
        </pc:grpChg>
        <pc:grpChg chg="mod">
          <ac:chgData name="Marco Parenzan" userId="a83bbb23f3e251dc" providerId="LiveId" clId="{F0A76BA9-5633-4967-93B6-6B510C950D0A}" dt="2023-06-23T03:50:18.409" v="190" actId="1076"/>
          <ac:grpSpMkLst>
            <pc:docMk/>
            <pc:sldMk cId="3927692866" sldId="2147479076"/>
            <ac:grpSpMk id="48" creationId="{BEB8AE3E-F8B9-244D-EA31-8F239CFE8951}"/>
          </ac:grpSpMkLst>
        </pc:grpChg>
        <pc:grpChg chg="mod">
          <ac:chgData name="Marco Parenzan" userId="a83bbb23f3e251dc" providerId="LiveId" clId="{F0A76BA9-5633-4967-93B6-6B510C950D0A}" dt="2023-06-23T03:50:18.409" v="190" actId="1076"/>
          <ac:grpSpMkLst>
            <pc:docMk/>
            <pc:sldMk cId="3927692866" sldId="2147479076"/>
            <ac:grpSpMk id="52" creationId="{0E76325A-CC66-2C66-90C9-9D25FAB9635A}"/>
          </ac:grpSpMkLst>
        </pc:grpChg>
        <pc:grpChg chg="mod">
          <ac:chgData name="Marco Parenzan" userId="a83bbb23f3e251dc" providerId="LiveId" clId="{F0A76BA9-5633-4967-93B6-6B510C950D0A}" dt="2023-06-23T03:50:18.409" v="190" actId="1076"/>
          <ac:grpSpMkLst>
            <pc:docMk/>
            <pc:sldMk cId="3927692866" sldId="2147479076"/>
            <ac:grpSpMk id="56" creationId="{690D05AA-25C6-E812-376F-80980FBF1783}"/>
          </ac:grpSpMkLst>
        </pc:grpChg>
        <pc:picChg chg="mod">
          <ac:chgData name="Marco Parenzan" userId="a83bbb23f3e251dc" providerId="LiveId" clId="{F0A76BA9-5633-4967-93B6-6B510C950D0A}" dt="2023-06-23T03:50:18.409" v="190" actId="1076"/>
          <ac:picMkLst>
            <pc:docMk/>
            <pc:sldMk cId="3927692866" sldId="2147479076"/>
            <ac:picMk id="20" creationId="{3D6D3B55-5328-05F7-D0F6-A23131DF47C9}"/>
          </ac:picMkLst>
        </pc:picChg>
        <pc:picChg chg="mod">
          <ac:chgData name="Marco Parenzan" userId="a83bbb23f3e251dc" providerId="LiveId" clId="{F0A76BA9-5633-4967-93B6-6B510C950D0A}" dt="2023-06-23T03:50:18.409" v="190" actId="1076"/>
          <ac:picMkLst>
            <pc:docMk/>
            <pc:sldMk cId="3927692866" sldId="2147479076"/>
            <ac:picMk id="21" creationId="{C17B450A-B887-7172-C594-2905B10DC2A1}"/>
          </ac:picMkLst>
        </pc:picChg>
        <pc:picChg chg="mod">
          <ac:chgData name="Marco Parenzan" userId="a83bbb23f3e251dc" providerId="LiveId" clId="{F0A76BA9-5633-4967-93B6-6B510C950D0A}" dt="2023-06-23T03:50:18.409" v="190" actId="1076"/>
          <ac:picMkLst>
            <pc:docMk/>
            <pc:sldMk cId="3927692866" sldId="2147479076"/>
            <ac:picMk id="24" creationId="{0CA241D8-0CC2-83BB-1784-CC39F974C4A3}"/>
          </ac:picMkLst>
        </pc:picChg>
        <pc:picChg chg="mod">
          <ac:chgData name="Marco Parenzan" userId="a83bbb23f3e251dc" providerId="LiveId" clId="{F0A76BA9-5633-4967-93B6-6B510C950D0A}" dt="2023-06-23T03:50:18.409" v="190" actId="1076"/>
          <ac:picMkLst>
            <pc:docMk/>
            <pc:sldMk cId="3927692866" sldId="2147479076"/>
            <ac:picMk id="25" creationId="{CC7C6B68-86A8-B50F-E49E-DE3D3E3B88C7}"/>
          </ac:picMkLst>
        </pc:picChg>
        <pc:picChg chg="mod">
          <ac:chgData name="Marco Parenzan" userId="a83bbb23f3e251dc" providerId="LiveId" clId="{F0A76BA9-5633-4967-93B6-6B510C950D0A}" dt="2023-06-23T03:50:18.409" v="190" actId="1076"/>
          <ac:picMkLst>
            <pc:docMk/>
            <pc:sldMk cId="3927692866" sldId="2147479076"/>
            <ac:picMk id="26" creationId="{11098797-274E-131E-10F5-493FB9B7F883}"/>
          </ac:picMkLst>
        </pc:picChg>
        <pc:picChg chg="mod">
          <ac:chgData name="Marco Parenzan" userId="a83bbb23f3e251dc" providerId="LiveId" clId="{F0A76BA9-5633-4967-93B6-6B510C950D0A}" dt="2023-06-23T03:50:18.409" v="190" actId="1076"/>
          <ac:picMkLst>
            <pc:docMk/>
            <pc:sldMk cId="3927692866" sldId="2147479076"/>
            <ac:picMk id="35" creationId="{FC52F57B-8186-4A73-C84E-4C702128F163}"/>
          </ac:picMkLst>
        </pc:picChg>
        <pc:picChg chg="mod">
          <ac:chgData name="Marco Parenzan" userId="a83bbb23f3e251dc" providerId="LiveId" clId="{F0A76BA9-5633-4967-93B6-6B510C950D0A}" dt="2023-06-23T03:50:18.409" v="190" actId="1076"/>
          <ac:picMkLst>
            <pc:docMk/>
            <pc:sldMk cId="3927692866" sldId="2147479076"/>
            <ac:picMk id="36" creationId="{657988DA-9C0C-F9F6-F372-D3E0264C547E}"/>
          </ac:picMkLst>
        </pc:picChg>
        <pc:picChg chg="mod">
          <ac:chgData name="Marco Parenzan" userId="a83bbb23f3e251dc" providerId="LiveId" clId="{F0A76BA9-5633-4967-93B6-6B510C950D0A}" dt="2023-06-23T03:50:18.409" v="190" actId="1076"/>
          <ac:picMkLst>
            <pc:docMk/>
            <pc:sldMk cId="3927692866" sldId="2147479076"/>
            <ac:picMk id="37" creationId="{F44CDCDE-656F-D124-4870-5F977B47D36A}"/>
          </ac:picMkLst>
        </pc:picChg>
      </pc:sldChg>
      <pc:sldChg chg="addSp delSp modSp mod modClrScheme chgLayout">
        <pc:chgData name="Marco Parenzan" userId="a83bbb23f3e251dc" providerId="LiveId" clId="{F0A76BA9-5633-4967-93B6-6B510C950D0A}" dt="2023-06-23T06:24:35.636" v="369" actId="14100"/>
        <pc:sldMkLst>
          <pc:docMk/>
          <pc:sldMk cId="3321580060" sldId="2147479116"/>
        </pc:sldMkLst>
        <pc:spChg chg="mod">
          <ac:chgData name="Marco Parenzan" userId="a83bbb23f3e251dc" providerId="LiveId" clId="{F0A76BA9-5633-4967-93B6-6B510C950D0A}" dt="2023-06-23T06:19:41.764" v="320" actId="1076"/>
          <ac:spMkLst>
            <pc:docMk/>
            <pc:sldMk cId="3321580060" sldId="2147479116"/>
            <ac:spMk id="5" creationId="{6E195171-A091-8E32-7CA5-223CE87388B0}"/>
          </ac:spMkLst>
        </pc:spChg>
        <pc:spChg chg="add del mod">
          <ac:chgData name="Marco Parenzan" userId="a83bbb23f3e251dc" providerId="LiveId" clId="{F0A76BA9-5633-4967-93B6-6B510C950D0A}" dt="2023-06-23T06:24:07.181" v="361" actId="6264"/>
          <ac:spMkLst>
            <pc:docMk/>
            <pc:sldMk cId="3321580060" sldId="2147479116"/>
            <ac:spMk id="6" creationId="{9272607E-2A7F-A904-F41F-98D7EC4EE556}"/>
          </ac:spMkLst>
        </pc:spChg>
        <pc:spChg chg="add del mod">
          <ac:chgData name="Marco Parenzan" userId="a83bbb23f3e251dc" providerId="LiveId" clId="{F0A76BA9-5633-4967-93B6-6B510C950D0A}" dt="2023-06-23T06:24:29.791" v="368" actId="6264"/>
          <ac:spMkLst>
            <pc:docMk/>
            <pc:sldMk cId="3321580060" sldId="2147479116"/>
            <ac:spMk id="7" creationId="{5ECCBA79-6BF5-7C73-144B-373A607E83F0}"/>
          </ac:spMkLst>
        </pc:spChg>
        <pc:spChg chg="mod">
          <ac:chgData name="Marco Parenzan" userId="a83bbb23f3e251dc" providerId="LiveId" clId="{F0A76BA9-5633-4967-93B6-6B510C950D0A}" dt="2023-06-23T06:19:41.764" v="320" actId="1076"/>
          <ac:spMkLst>
            <pc:docMk/>
            <pc:sldMk cId="3321580060" sldId="2147479116"/>
            <ac:spMk id="8" creationId="{872180AD-3272-6A97-EB1A-825BB23A58C9}"/>
          </ac:spMkLst>
        </pc:spChg>
        <pc:spChg chg="mod">
          <ac:chgData name="Marco Parenzan" userId="a83bbb23f3e251dc" providerId="LiveId" clId="{F0A76BA9-5633-4967-93B6-6B510C950D0A}" dt="2023-06-23T06:19:41.764" v="320" actId="1076"/>
          <ac:spMkLst>
            <pc:docMk/>
            <pc:sldMk cId="3321580060" sldId="2147479116"/>
            <ac:spMk id="11" creationId="{2393158D-DFE9-C1F8-01B6-499A57E2D25F}"/>
          </ac:spMkLst>
        </pc:spChg>
        <pc:spChg chg="mod">
          <ac:chgData name="Marco Parenzan" userId="a83bbb23f3e251dc" providerId="LiveId" clId="{F0A76BA9-5633-4967-93B6-6B510C950D0A}" dt="2023-06-23T06:19:41.764" v="320" actId="1076"/>
          <ac:spMkLst>
            <pc:docMk/>
            <pc:sldMk cId="3321580060" sldId="2147479116"/>
            <ac:spMk id="13" creationId="{CC3C6303-F10E-14BD-0576-6EF7DA8E284F}"/>
          </ac:spMkLst>
        </pc:spChg>
        <pc:spChg chg="mod">
          <ac:chgData name="Marco Parenzan" userId="a83bbb23f3e251dc" providerId="LiveId" clId="{F0A76BA9-5633-4967-93B6-6B510C950D0A}" dt="2023-06-23T06:19:41.764" v="320" actId="1076"/>
          <ac:spMkLst>
            <pc:docMk/>
            <pc:sldMk cId="3321580060" sldId="2147479116"/>
            <ac:spMk id="14" creationId="{CF321955-9BE5-9EC9-F97B-22A940CC1E2F}"/>
          </ac:spMkLst>
        </pc:spChg>
        <pc:spChg chg="mod">
          <ac:chgData name="Marco Parenzan" userId="a83bbb23f3e251dc" providerId="LiveId" clId="{F0A76BA9-5633-4967-93B6-6B510C950D0A}" dt="2023-06-23T06:19:41.764" v="320" actId="1076"/>
          <ac:spMkLst>
            <pc:docMk/>
            <pc:sldMk cId="3321580060" sldId="2147479116"/>
            <ac:spMk id="17" creationId="{6F2632F4-82F0-E5B5-BEDF-FB15C78D115D}"/>
          </ac:spMkLst>
        </pc:spChg>
        <pc:spChg chg="mod">
          <ac:chgData name="Marco Parenzan" userId="a83bbb23f3e251dc" providerId="LiveId" clId="{F0A76BA9-5633-4967-93B6-6B510C950D0A}" dt="2023-06-23T06:19:41.764" v="320" actId="1076"/>
          <ac:spMkLst>
            <pc:docMk/>
            <pc:sldMk cId="3321580060" sldId="2147479116"/>
            <ac:spMk id="18" creationId="{540052A2-4B99-A98A-F4E8-9C187DEAC5A9}"/>
          </ac:spMkLst>
        </pc:spChg>
        <pc:spChg chg="mod">
          <ac:chgData name="Marco Parenzan" userId="a83bbb23f3e251dc" providerId="LiveId" clId="{F0A76BA9-5633-4967-93B6-6B510C950D0A}" dt="2023-06-23T06:19:41.764" v="320" actId="1076"/>
          <ac:spMkLst>
            <pc:docMk/>
            <pc:sldMk cId="3321580060" sldId="2147479116"/>
            <ac:spMk id="19" creationId="{77AC0613-52DD-5C01-51BB-A65DCCEF2253}"/>
          </ac:spMkLst>
        </pc:spChg>
        <pc:spChg chg="mod">
          <ac:chgData name="Marco Parenzan" userId="a83bbb23f3e251dc" providerId="LiveId" clId="{F0A76BA9-5633-4967-93B6-6B510C950D0A}" dt="2023-06-23T06:19:41.764" v="320" actId="1076"/>
          <ac:spMkLst>
            <pc:docMk/>
            <pc:sldMk cId="3321580060" sldId="2147479116"/>
            <ac:spMk id="20" creationId="{43C23A8D-225C-CBA1-FA41-07910BBEB9C7}"/>
          </ac:spMkLst>
        </pc:spChg>
        <pc:spChg chg="mod">
          <ac:chgData name="Marco Parenzan" userId="a83bbb23f3e251dc" providerId="LiveId" clId="{F0A76BA9-5633-4967-93B6-6B510C950D0A}" dt="2023-06-23T06:19:41.764" v="320" actId="1076"/>
          <ac:spMkLst>
            <pc:docMk/>
            <pc:sldMk cId="3321580060" sldId="2147479116"/>
            <ac:spMk id="22" creationId="{1A47E4C0-DB8B-9AE6-0DD3-3CE8719082F0}"/>
          </ac:spMkLst>
        </pc:spChg>
        <pc:spChg chg="mod">
          <ac:chgData name="Marco Parenzan" userId="a83bbb23f3e251dc" providerId="LiveId" clId="{F0A76BA9-5633-4967-93B6-6B510C950D0A}" dt="2023-06-23T06:19:41.764" v="320" actId="1076"/>
          <ac:spMkLst>
            <pc:docMk/>
            <pc:sldMk cId="3321580060" sldId="2147479116"/>
            <ac:spMk id="27" creationId="{2AB67237-CAB0-F530-0FED-DE1FB5ECF3E4}"/>
          </ac:spMkLst>
        </pc:spChg>
        <pc:spChg chg="mod">
          <ac:chgData name="Marco Parenzan" userId="a83bbb23f3e251dc" providerId="LiveId" clId="{F0A76BA9-5633-4967-93B6-6B510C950D0A}" dt="2023-06-23T06:19:41.764" v="320" actId="1076"/>
          <ac:spMkLst>
            <pc:docMk/>
            <pc:sldMk cId="3321580060" sldId="2147479116"/>
            <ac:spMk id="28" creationId="{F21C63C7-0CCC-AE6B-7CAF-B6079625822A}"/>
          </ac:spMkLst>
        </pc:spChg>
        <pc:spChg chg="mod">
          <ac:chgData name="Marco Parenzan" userId="a83bbb23f3e251dc" providerId="LiveId" clId="{F0A76BA9-5633-4967-93B6-6B510C950D0A}" dt="2023-06-23T06:19:41.764" v="320" actId="1076"/>
          <ac:spMkLst>
            <pc:docMk/>
            <pc:sldMk cId="3321580060" sldId="2147479116"/>
            <ac:spMk id="29" creationId="{5FA95562-010C-AFAC-F13A-9B56A0E02DEE}"/>
          </ac:spMkLst>
        </pc:spChg>
        <pc:spChg chg="mod">
          <ac:chgData name="Marco Parenzan" userId="a83bbb23f3e251dc" providerId="LiveId" clId="{F0A76BA9-5633-4967-93B6-6B510C950D0A}" dt="2023-06-23T06:19:41.764" v="320" actId="1076"/>
          <ac:spMkLst>
            <pc:docMk/>
            <pc:sldMk cId="3321580060" sldId="2147479116"/>
            <ac:spMk id="30" creationId="{7B439016-8A60-756D-5FD1-61445CFDA0B1}"/>
          </ac:spMkLst>
        </pc:spChg>
        <pc:spChg chg="mod">
          <ac:chgData name="Marco Parenzan" userId="a83bbb23f3e251dc" providerId="LiveId" clId="{F0A76BA9-5633-4967-93B6-6B510C950D0A}" dt="2023-06-23T06:19:41.764" v="320" actId="1076"/>
          <ac:spMkLst>
            <pc:docMk/>
            <pc:sldMk cId="3321580060" sldId="2147479116"/>
            <ac:spMk id="35" creationId="{AE50ACF0-45D7-458B-F794-766F56E9197B}"/>
          </ac:spMkLst>
        </pc:spChg>
        <pc:spChg chg="mod">
          <ac:chgData name="Marco Parenzan" userId="a83bbb23f3e251dc" providerId="LiveId" clId="{F0A76BA9-5633-4967-93B6-6B510C950D0A}" dt="2023-06-23T06:19:41.764" v="320" actId="1076"/>
          <ac:spMkLst>
            <pc:docMk/>
            <pc:sldMk cId="3321580060" sldId="2147479116"/>
            <ac:spMk id="38" creationId="{50B4099F-7967-49DB-D479-28201BDA8199}"/>
          </ac:spMkLst>
        </pc:spChg>
        <pc:spChg chg="mod">
          <ac:chgData name="Marco Parenzan" userId="a83bbb23f3e251dc" providerId="LiveId" clId="{F0A76BA9-5633-4967-93B6-6B510C950D0A}" dt="2023-06-23T06:19:41.764" v="320" actId="1076"/>
          <ac:spMkLst>
            <pc:docMk/>
            <pc:sldMk cId="3321580060" sldId="2147479116"/>
            <ac:spMk id="40" creationId="{4646CAC0-7E53-F535-D447-0CDAD3C78DAE}"/>
          </ac:spMkLst>
        </pc:spChg>
        <pc:spChg chg="mod">
          <ac:chgData name="Marco Parenzan" userId="a83bbb23f3e251dc" providerId="LiveId" clId="{F0A76BA9-5633-4967-93B6-6B510C950D0A}" dt="2023-06-23T06:19:41.764" v="320" actId="1076"/>
          <ac:spMkLst>
            <pc:docMk/>
            <pc:sldMk cId="3321580060" sldId="2147479116"/>
            <ac:spMk id="42" creationId="{6A826A63-2B63-DE37-7AA4-1B9A60194E50}"/>
          </ac:spMkLst>
        </pc:spChg>
        <pc:spChg chg="mod">
          <ac:chgData name="Marco Parenzan" userId="a83bbb23f3e251dc" providerId="LiveId" clId="{F0A76BA9-5633-4967-93B6-6B510C950D0A}" dt="2023-06-23T06:19:41.764" v="320" actId="1076"/>
          <ac:spMkLst>
            <pc:docMk/>
            <pc:sldMk cId="3321580060" sldId="2147479116"/>
            <ac:spMk id="43" creationId="{F05901BF-9482-44E2-B378-3DC41792CF20}"/>
          </ac:spMkLst>
        </pc:spChg>
        <pc:spChg chg="mod">
          <ac:chgData name="Marco Parenzan" userId="a83bbb23f3e251dc" providerId="LiveId" clId="{F0A76BA9-5633-4967-93B6-6B510C950D0A}" dt="2023-06-23T06:19:41.764" v="320" actId="1076"/>
          <ac:spMkLst>
            <pc:docMk/>
            <pc:sldMk cId="3321580060" sldId="2147479116"/>
            <ac:spMk id="44" creationId="{5CBA7304-A60D-832A-C979-BE038BB2CD21}"/>
          </ac:spMkLst>
        </pc:spChg>
        <pc:spChg chg="mod">
          <ac:chgData name="Marco Parenzan" userId="a83bbb23f3e251dc" providerId="LiveId" clId="{F0A76BA9-5633-4967-93B6-6B510C950D0A}" dt="2023-06-23T06:19:41.764" v="320" actId="1076"/>
          <ac:spMkLst>
            <pc:docMk/>
            <pc:sldMk cId="3321580060" sldId="2147479116"/>
            <ac:spMk id="46" creationId="{BD8CC5A0-C46E-DC88-E719-4AA893B6EEDA}"/>
          </ac:spMkLst>
        </pc:spChg>
        <pc:spChg chg="mod">
          <ac:chgData name="Marco Parenzan" userId="a83bbb23f3e251dc" providerId="LiveId" clId="{F0A76BA9-5633-4967-93B6-6B510C950D0A}" dt="2023-06-23T06:19:41.764" v="320" actId="1076"/>
          <ac:spMkLst>
            <pc:docMk/>
            <pc:sldMk cId="3321580060" sldId="2147479116"/>
            <ac:spMk id="49" creationId="{1CD9DB34-851C-313C-1452-9FEDD5C8E332}"/>
          </ac:spMkLst>
        </pc:spChg>
        <pc:spChg chg="mod">
          <ac:chgData name="Marco Parenzan" userId="a83bbb23f3e251dc" providerId="LiveId" clId="{F0A76BA9-5633-4967-93B6-6B510C950D0A}" dt="2023-06-23T06:19:41.764" v="320" actId="1076"/>
          <ac:spMkLst>
            <pc:docMk/>
            <pc:sldMk cId="3321580060" sldId="2147479116"/>
            <ac:spMk id="51" creationId="{B6E96549-2071-3F97-42C1-F601F0DA6BA0}"/>
          </ac:spMkLst>
        </pc:spChg>
        <pc:spChg chg="mod">
          <ac:chgData name="Marco Parenzan" userId="a83bbb23f3e251dc" providerId="LiveId" clId="{F0A76BA9-5633-4967-93B6-6B510C950D0A}" dt="2023-06-23T06:19:41.764" v="320" actId="1076"/>
          <ac:spMkLst>
            <pc:docMk/>
            <pc:sldMk cId="3321580060" sldId="2147479116"/>
            <ac:spMk id="52" creationId="{97E9F1A5-FF31-F49E-2B99-4D1C09CA0914}"/>
          </ac:spMkLst>
        </pc:spChg>
        <pc:spChg chg="mod">
          <ac:chgData name="Marco Parenzan" userId="a83bbb23f3e251dc" providerId="LiveId" clId="{F0A76BA9-5633-4967-93B6-6B510C950D0A}" dt="2023-06-23T06:19:41.764" v="320" actId="1076"/>
          <ac:spMkLst>
            <pc:docMk/>
            <pc:sldMk cId="3321580060" sldId="2147479116"/>
            <ac:spMk id="57" creationId="{25B7EAF3-F86F-F4B8-D4D2-B4726A2EFF38}"/>
          </ac:spMkLst>
        </pc:spChg>
        <pc:spChg chg="mod">
          <ac:chgData name="Marco Parenzan" userId="a83bbb23f3e251dc" providerId="LiveId" clId="{F0A76BA9-5633-4967-93B6-6B510C950D0A}" dt="2023-06-23T06:19:41.764" v="320" actId="1076"/>
          <ac:spMkLst>
            <pc:docMk/>
            <pc:sldMk cId="3321580060" sldId="2147479116"/>
            <ac:spMk id="58" creationId="{05DEBBA8-9751-25B5-CDEC-181E0684BB28}"/>
          </ac:spMkLst>
        </pc:spChg>
        <pc:spChg chg="mod">
          <ac:chgData name="Marco Parenzan" userId="a83bbb23f3e251dc" providerId="LiveId" clId="{F0A76BA9-5633-4967-93B6-6B510C950D0A}" dt="2023-06-23T06:19:41.764" v="320" actId="1076"/>
          <ac:spMkLst>
            <pc:docMk/>
            <pc:sldMk cId="3321580060" sldId="2147479116"/>
            <ac:spMk id="59" creationId="{931FE23E-E54B-C8D7-A3D0-541D166A3ADF}"/>
          </ac:spMkLst>
        </pc:spChg>
        <pc:spChg chg="mod">
          <ac:chgData name="Marco Parenzan" userId="a83bbb23f3e251dc" providerId="LiveId" clId="{F0A76BA9-5633-4967-93B6-6B510C950D0A}" dt="2023-06-23T06:19:41.764" v="320" actId="1076"/>
          <ac:spMkLst>
            <pc:docMk/>
            <pc:sldMk cId="3321580060" sldId="2147479116"/>
            <ac:spMk id="60" creationId="{CE22CB90-0EDC-7E1F-15EA-0508549B2FEB}"/>
          </ac:spMkLst>
        </pc:spChg>
        <pc:spChg chg="mod">
          <ac:chgData name="Marco Parenzan" userId="a83bbb23f3e251dc" providerId="LiveId" clId="{F0A76BA9-5633-4967-93B6-6B510C950D0A}" dt="2023-06-23T06:19:41.764" v="320" actId="1076"/>
          <ac:spMkLst>
            <pc:docMk/>
            <pc:sldMk cId="3321580060" sldId="2147479116"/>
            <ac:spMk id="61" creationId="{FBEB21B7-F19B-2E69-5E4E-96233128FFF6}"/>
          </ac:spMkLst>
        </pc:spChg>
        <pc:spChg chg="mod">
          <ac:chgData name="Marco Parenzan" userId="a83bbb23f3e251dc" providerId="LiveId" clId="{F0A76BA9-5633-4967-93B6-6B510C950D0A}" dt="2023-06-23T06:19:41.764" v="320" actId="1076"/>
          <ac:spMkLst>
            <pc:docMk/>
            <pc:sldMk cId="3321580060" sldId="2147479116"/>
            <ac:spMk id="62" creationId="{56F1B17C-9257-6244-5993-07164CDBB911}"/>
          </ac:spMkLst>
        </pc:spChg>
        <pc:spChg chg="mod">
          <ac:chgData name="Marco Parenzan" userId="a83bbb23f3e251dc" providerId="LiveId" clId="{F0A76BA9-5633-4967-93B6-6B510C950D0A}" dt="2023-06-23T06:19:41.764" v="320" actId="1076"/>
          <ac:spMkLst>
            <pc:docMk/>
            <pc:sldMk cId="3321580060" sldId="2147479116"/>
            <ac:spMk id="63" creationId="{071DCF47-918E-8170-DC1D-F3ADB534DC8C}"/>
          </ac:spMkLst>
        </pc:spChg>
        <pc:spChg chg="mod">
          <ac:chgData name="Marco Parenzan" userId="a83bbb23f3e251dc" providerId="LiveId" clId="{F0A76BA9-5633-4967-93B6-6B510C950D0A}" dt="2023-06-23T06:19:41.764" v="320" actId="1076"/>
          <ac:spMkLst>
            <pc:docMk/>
            <pc:sldMk cId="3321580060" sldId="2147479116"/>
            <ac:spMk id="64" creationId="{C20FEF4B-43BF-5EC5-5D2B-FAD603C09BD1}"/>
          </ac:spMkLst>
        </pc:spChg>
        <pc:spChg chg="mod">
          <ac:chgData name="Marco Parenzan" userId="a83bbb23f3e251dc" providerId="LiveId" clId="{F0A76BA9-5633-4967-93B6-6B510C950D0A}" dt="2023-06-23T06:19:41.764" v="320" actId="1076"/>
          <ac:spMkLst>
            <pc:docMk/>
            <pc:sldMk cId="3321580060" sldId="2147479116"/>
            <ac:spMk id="65" creationId="{95E3513F-3829-E07D-8704-9ECCE964C168}"/>
          </ac:spMkLst>
        </pc:spChg>
        <pc:spChg chg="mod ord">
          <ac:chgData name="Marco Parenzan" userId="a83bbb23f3e251dc" providerId="LiveId" clId="{F0A76BA9-5633-4967-93B6-6B510C950D0A}" dt="2023-06-23T06:24:35.636" v="369" actId="14100"/>
          <ac:spMkLst>
            <pc:docMk/>
            <pc:sldMk cId="3321580060" sldId="2147479116"/>
            <ac:spMk id="67" creationId="{A84ECFDD-1EC4-89AA-B85F-BB5CB9900A4E}"/>
          </ac:spMkLst>
        </pc:spChg>
        <pc:spChg chg="mod">
          <ac:chgData name="Marco Parenzan" userId="a83bbb23f3e251dc" providerId="LiveId" clId="{F0A76BA9-5633-4967-93B6-6B510C950D0A}" dt="2023-06-23T06:19:41.764" v="320" actId="1076"/>
          <ac:spMkLst>
            <pc:docMk/>
            <pc:sldMk cId="3321580060" sldId="2147479116"/>
            <ac:spMk id="93" creationId="{91E4045A-6EE4-429C-B718-12419F96E79F}"/>
          </ac:spMkLst>
        </pc:spChg>
        <pc:spChg chg="mod">
          <ac:chgData name="Marco Parenzan" userId="a83bbb23f3e251dc" providerId="LiveId" clId="{F0A76BA9-5633-4967-93B6-6B510C950D0A}" dt="2023-06-23T06:19:41.764" v="320" actId="1076"/>
          <ac:spMkLst>
            <pc:docMk/>
            <pc:sldMk cId="3321580060" sldId="2147479116"/>
            <ac:spMk id="94" creationId="{1F3AF720-73A6-4426-9D2C-B49D492AA068}"/>
          </ac:spMkLst>
        </pc:spChg>
        <pc:spChg chg="mod">
          <ac:chgData name="Marco Parenzan" userId="a83bbb23f3e251dc" providerId="LiveId" clId="{F0A76BA9-5633-4967-93B6-6B510C950D0A}" dt="2023-06-23T06:19:41.764" v="320" actId="1076"/>
          <ac:spMkLst>
            <pc:docMk/>
            <pc:sldMk cId="3321580060" sldId="2147479116"/>
            <ac:spMk id="95" creationId="{F2740021-7FFB-4BFB-A589-7595436879AA}"/>
          </ac:spMkLst>
        </pc:spChg>
        <pc:spChg chg="mod">
          <ac:chgData name="Marco Parenzan" userId="a83bbb23f3e251dc" providerId="LiveId" clId="{F0A76BA9-5633-4967-93B6-6B510C950D0A}" dt="2023-06-23T06:19:41.764" v="320" actId="1076"/>
          <ac:spMkLst>
            <pc:docMk/>
            <pc:sldMk cId="3321580060" sldId="2147479116"/>
            <ac:spMk id="109" creationId="{1C8286E8-37CF-408C-B3BD-639B263B44C6}"/>
          </ac:spMkLst>
        </pc:spChg>
        <pc:spChg chg="mod">
          <ac:chgData name="Marco Parenzan" userId="a83bbb23f3e251dc" providerId="LiveId" clId="{F0A76BA9-5633-4967-93B6-6B510C950D0A}" dt="2023-06-23T06:19:41.764" v="320" actId="1076"/>
          <ac:spMkLst>
            <pc:docMk/>
            <pc:sldMk cId="3321580060" sldId="2147479116"/>
            <ac:spMk id="164" creationId="{DC1D81A3-3E83-FEAC-21E1-5E8F5516F857}"/>
          </ac:spMkLst>
        </pc:spChg>
        <pc:spChg chg="mod">
          <ac:chgData name="Marco Parenzan" userId="a83bbb23f3e251dc" providerId="LiveId" clId="{F0A76BA9-5633-4967-93B6-6B510C950D0A}" dt="2023-06-23T06:19:41.764" v="320" actId="1076"/>
          <ac:spMkLst>
            <pc:docMk/>
            <pc:sldMk cId="3321580060" sldId="2147479116"/>
            <ac:spMk id="198" creationId="{9C97DB13-C8E1-41EA-85BB-70F1CE059C99}"/>
          </ac:spMkLst>
        </pc:spChg>
        <pc:spChg chg="mod">
          <ac:chgData name="Marco Parenzan" userId="a83bbb23f3e251dc" providerId="LiveId" clId="{F0A76BA9-5633-4967-93B6-6B510C950D0A}" dt="2023-06-23T06:19:41.764" v="320" actId="1076"/>
          <ac:spMkLst>
            <pc:docMk/>
            <pc:sldMk cId="3321580060" sldId="2147479116"/>
            <ac:spMk id="318" creationId="{EC3992C7-8BEF-4E30-B9CC-A36E998F0E0B}"/>
          </ac:spMkLst>
        </pc:spChg>
        <pc:grpChg chg="mod">
          <ac:chgData name="Marco Parenzan" userId="a83bbb23f3e251dc" providerId="LiveId" clId="{F0A76BA9-5633-4967-93B6-6B510C950D0A}" dt="2023-06-23T06:19:41.764" v="320" actId="1076"/>
          <ac:grpSpMkLst>
            <pc:docMk/>
            <pc:sldMk cId="3321580060" sldId="2147479116"/>
            <ac:grpSpMk id="2" creationId="{2EE8B586-C9AB-44EA-958F-4E6FAC45ABCD}"/>
          </ac:grpSpMkLst>
        </pc:grpChg>
        <pc:grpChg chg="mod">
          <ac:chgData name="Marco Parenzan" userId="a83bbb23f3e251dc" providerId="LiveId" clId="{F0A76BA9-5633-4967-93B6-6B510C950D0A}" dt="2023-06-23T06:19:41.764" v="320" actId="1076"/>
          <ac:grpSpMkLst>
            <pc:docMk/>
            <pc:sldMk cId="3321580060" sldId="2147479116"/>
            <ac:grpSpMk id="3" creationId="{00F7FA58-B9D7-43FC-9CE3-16B5D3438C1F}"/>
          </ac:grpSpMkLst>
        </pc:grpChg>
        <pc:grpChg chg="mod">
          <ac:chgData name="Marco Parenzan" userId="a83bbb23f3e251dc" providerId="LiveId" clId="{F0A76BA9-5633-4967-93B6-6B510C950D0A}" dt="2023-06-23T06:19:41.764" v="320" actId="1076"/>
          <ac:grpSpMkLst>
            <pc:docMk/>
            <pc:sldMk cId="3321580060" sldId="2147479116"/>
            <ac:grpSpMk id="10" creationId="{CF8B25E2-78A4-4E4C-9162-F069FCA75760}"/>
          </ac:grpSpMkLst>
        </pc:grpChg>
        <pc:grpChg chg="mod">
          <ac:chgData name="Marco Parenzan" userId="a83bbb23f3e251dc" providerId="LiveId" clId="{F0A76BA9-5633-4967-93B6-6B510C950D0A}" dt="2023-06-23T06:19:41.764" v="320" actId="1076"/>
          <ac:grpSpMkLst>
            <pc:docMk/>
            <pc:sldMk cId="3321580060" sldId="2147479116"/>
            <ac:grpSpMk id="12" creationId="{DDD853DC-D371-25F8-E2ED-15D3E6C67C00}"/>
          </ac:grpSpMkLst>
        </pc:grpChg>
        <pc:grpChg chg="mod">
          <ac:chgData name="Marco Parenzan" userId="a83bbb23f3e251dc" providerId="LiveId" clId="{F0A76BA9-5633-4967-93B6-6B510C950D0A}" dt="2023-06-23T06:19:41.764" v="320" actId="1076"/>
          <ac:grpSpMkLst>
            <pc:docMk/>
            <pc:sldMk cId="3321580060" sldId="2147479116"/>
            <ac:grpSpMk id="15" creationId="{60AD4C3A-70A4-C9DA-2634-5F398AB9CE52}"/>
          </ac:grpSpMkLst>
        </pc:grpChg>
        <pc:grpChg chg="mod">
          <ac:chgData name="Marco Parenzan" userId="a83bbb23f3e251dc" providerId="LiveId" clId="{F0A76BA9-5633-4967-93B6-6B510C950D0A}" dt="2023-06-23T06:19:41.764" v="320" actId="1076"/>
          <ac:grpSpMkLst>
            <pc:docMk/>
            <pc:sldMk cId="3321580060" sldId="2147479116"/>
            <ac:grpSpMk id="16" creationId="{719B2755-4A35-D810-FD70-6C71D9480B15}"/>
          </ac:grpSpMkLst>
        </pc:grpChg>
        <pc:grpChg chg="mod">
          <ac:chgData name="Marco Parenzan" userId="a83bbb23f3e251dc" providerId="LiveId" clId="{F0A76BA9-5633-4967-93B6-6B510C950D0A}" dt="2023-06-23T06:19:41.764" v="320" actId="1076"/>
          <ac:grpSpMkLst>
            <pc:docMk/>
            <pc:sldMk cId="3321580060" sldId="2147479116"/>
            <ac:grpSpMk id="23" creationId="{B99F8580-64B0-957D-B48E-8D27D8362AE4}"/>
          </ac:grpSpMkLst>
        </pc:grpChg>
        <pc:grpChg chg="mod">
          <ac:chgData name="Marco Parenzan" userId="a83bbb23f3e251dc" providerId="LiveId" clId="{F0A76BA9-5633-4967-93B6-6B510C950D0A}" dt="2023-06-23T06:19:41.764" v="320" actId="1076"/>
          <ac:grpSpMkLst>
            <pc:docMk/>
            <pc:sldMk cId="3321580060" sldId="2147479116"/>
            <ac:grpSpMk id="33" creationId="{394903DE-ED2F-29D7-90EF-B7E23CB66FB9}"/>
          </ac:grpSpMkLst>
        </pc:grpChg>
        <pc:grpChg chg="mod">
          <ac:chgData name="Marco Parenzan" userId="a83bbb23f3e251dc" providerId="LiveId" clId="{F0A76BA9-5633-4967-93B6-6B510C950D0A}" dt="2023-06-23T06:19:41.764" v="320" actId="1076"/>
          <ac:grpSpMkLst>
            <pc:docMk/>
            <pc:sldMk cId="3321580060" sldId="2147479116"/>
            <ac:grpSpMk id="36" creationId="{18469ADC-069F-4213-A47E-839ACE14DC8B}"/>
          </ac:grpSpMkLst>
        </pc:grpChg>
        <pc:grpChg chg="mod">
          <ac:chgData name="Marco Parenzan" userId="a83bbb23f3e251dc" providerId="LiveId" clId="{F0A76BA9-5633-4967-93B6-6B510C950D0A}" dt="2023-06-23T06:19:41.764" v="320" actId="1076"/>
          <ac:grpSpMkLst>
            <pc:docMk/>
            <pc:sldMk cId="3321580060" sldId="2147479116"/>
            <ac:grpSpMk id="39" creationId="{205E18F4-7EEB-C7E1-1F3F-05EDA56FED70}"/>
          </ac:grpSpMkLst>
        </pc:grpChg>
        <pc:grpChg chg="mod">
          <ac:chgData name="Marco Parenzan" userId="a83bbb23f3e251dc" providerId="LiveId" clId="{F0A76BA9-5633-4967-93B6-6B510C950D0A}" dt="2023-06-23T06:19:41.764" v="320" actId="1076"/>
          <ac:grpSpMkLst>
            <pc:docMk/>
            <pc:sldMk cId="3321580060" sldId="2147479116"/>
            <ac:grpSpMk id="41" creationId="{64C7C52E-CA63-7AAF-F3BE-71DF8408F892}"/>
          </ac:grpSpMkLst>
        </pc:grpChg>
        <pc:grpChg chg="mod">
          <ac:chgData name="Marco Parenzan" userId="a83bbb23f3e251dc" providerId="LiveId" clId="{F0A76BA9-5633-4967-93B6-6B510C950D0A}" dt="2023-06-23T06:19:41.764" v="320" actId="1076"/>
          <ac:grpSpMkLst>
            <pc:docMk/>
            <pc:sldMk cId="3321580060" sldId="2147479116"/>
            <ac:grpSpMk id="45" creationId="{BBEEF403-AF28-D41F-E4C0-2019DA923D55}"/>
          </ac:grpSpMkLst>
        </pc:grpChg>
        <pc:grpChg chg="mod">
          <ac:chgData name="Marco Parenzan" userId="a83bbb23f3e251dc" providerId="LiveId" clId="{F0A76BA9-5633-4967-93B6-6B510C950D0A}" dt="2023-06-23T06:19:41.764" v="320" actId="1076"/>
          <ac:grpSpMkLst>
            <pc:docMk/>
            <pc:sldMk cId="3321580060" sldId="2147479116"/>
            <ac:grpSpMk id="48" creationId="{69807F9D-BA87-A21C-DEA4-BAA20D7C3C82}"/>
          </ac:grpSpMkLst>
        </pc:grpChg>
        <pc:grpChg chg="mod">
          <ac:chgData name="Marco Parenzan" userId="a83bbb23f3e251dc" providerId="LiveId" clId="{F0A76BA9-5633-4967-93B6-6B510C950D0A}" dt="2023-06-23T06:19:41.764" v="320" actId="1076"/>
          <ac:grpSpMkLst>
            <pc:docMk/>
            <pc:sldMk cId="3321580060" sldId="2147479116"/>
            <ac:grpSpMk id="53" creationId="{66C053D7-8E9E-1A76-CD5E-D9E8370042F7}"/>
          </ac:grpSpMkLst>
        </pc:grpChg>
        <pc:grpChg chg="mod">
          <ac:chgData name="Marco Parenzan" userId="a83bbb23f3e251dc" providerId="LiveId" clId="{F0A76BA9-5633-4967-93B6-6B510C950D0A}" dt="2023-06-23T06:19:41.764" v="320" actId="1076"/>
          <ac:grpSpMkLst>
            <pc:docMk/>
            <pc:sldMk cId="3321580060" sldId="2147479116"/>
            <ac:grpSpMk id="55" creationId="{61432E66-8EE9-3C17-8694-88E3792BE1AE}"/>
          </ac:grpSpMkLst>
        </pc:grpChg>
        <pc:grpChg chg="mod">
          <ac:chgData name="Marco Parenzan" userId="a83bbb23f3e251dc" providerId="LiveId" clId="{F0A76BA9-5633-4967-93B6-6B510C950D0A}" dt="2023-06-23T06:19:41.764" v="320" actId="1076"/>
          <ac:grpSpMkLst>
            <pc:docMk/>
            <pc:sldMk cId="3321580060" sldId="2147479116"/>
            <ac:grpSpMk id="56" creationId="{76A58B8E-C45B-4D2A-CBFC-B211438491C8}"/>
          </ac:grpSpMkLst>
        </pc:grpChg>
        <pc:picChg chg="mod">
          <ac:chgData name="Marco Parenzan" userId="a83bbb23f3e251dc" providerId="LiveId" clId="{F0A76BA9-5633-4967-93B6-6B510C950D0A}" dt="2023-06-23T06:19:41.764" v="320" actId="1076"/>
          <ac:picMkLst>
            <pc:docMk/>
            <pc:sldMk cId="3321580060" sldId="2147479116"/>
            <ac:picMk id="4" creationId="{52054E87-7301-0F7D-35F9-CA8DFDD6F2FF}"/>
          </ac:picMkLst>
        </pc:picChg>
        <pc:picChg chg="mod">
          <ac:chgData name="Marco Parenzan" userId="a83bbb23f3e251dc" providerId="LiveId" clId="{F0A76BA9-5633-4967-93B6-6B510C950D0A}" dt="2023-06-23T06:19:41.764" v="320" actId="1076"/>
          <ac:picMkLst>
            <pc:docMk/>
            <pc:sldMk cId="3321580060" sldId="2147479116"/>
            <ac:picMk id="9" creationId="{88E074F8-BB14-6DF9-55CA-14E8CF2CAC8A}"/>
          </ac:picMkLst>
        </pc:picChg>
        <pc:picChg chg="mod">
          <ac:chgData name="Marco Parenzan" userId="a83bbb23f3e251dc" providerId="LiveId" clId="{F0A76BA9-5633-4967-93B6-6B510C950D0A}" dt="2023-06-23T06:19:41.764" v="320" actId="1076"/>
          <ac:picMkLst>
            <pc:docMk/>
            <pc:sldMk cId="3321580060" sldId="2147479116"/>
            <ac:picMk id="21" creationId="{CA54B69B-BBC7-D241-8A93-EC3D96E7CE46}"/>
          </ac:picMkLst>
        </pc:picChg>
        <pc:picChg chg="mod">
          <ac:chgData name="Marco Parenzan" userId="a83bbb23f3e251dc" providerId="LiveId" clId="{F0A76BA9-5633-4967-93B6-6B510C950D0A}" dt="2023-06-23T06:19:41.764" v="320" actId="1076"/>
          <ac:picMkLst>
            <pc:docMk/>
            <pc:sldMk cId="3321580060" sldId="2147479116"/>
            <ac:picMk id="34" creationId="{547CC7B5-1F77-9477-4CE4-612B18099127}"/>
          </ac:picMkLst>
        </pc:picChg>
        <pc:picChg chg="mod">
          <ac:chgData name="Marco Parenzan" userId="a83bbb23f3e251dc" providerId="LiveId" clId="{F0A76BA9-5633-4967-93B6-6B510C950D0A}" dt="2023-06-23T06:19:41.764" v="320" actId="1076"/>
          <ac:picMkLst>
            <pc:docMk/>
            <pc:sldMk cId="3321580060" sldId="2147479116"/>
            <ac:picMk id="37" creationId="{17D46C77-394B-F8AD-4D70-FE7A8A14E23E}"/>
          </ac:picMkLst>
        </pc:picChg>
        <pc:picChg chg="mod">
          <ac:chgData name="Marco Parenzan" userId="a83bbb23f3e251dc" providerId="LiveId" clId="{F0A76BA9-5633-4967-93B6-6B510C950D0A}" dt="2023-06-23T06:19:41.764" v="320" actId="1076"/>
          <ac:picMkLst>
            <pc:docMk/>
            <pc:sldMk cId="3321580060" sldId="2147479116"/>
            <ac:picMk id="47" creationId="{F64DE952-E1F5-F8EA-8722-AE8570A9830C}"/>
          </ac:picMkLst>
        </pc:picChg>
        <pc:picChg chg="mod">
          <ac:chgData name="Marco Parenzan" userId="a83bbb23f3e251dc" providerId="LiveId" clId="{F0A76BA9-5633-4967-93B6-6B510C950D0A}" dt="2023-06-23T06:19:41.764" v="320" actId="1076"/>
          <ac:picMkLst>
            <pc:docMk/>
            <pc:sldMk cId="3321580060" sldId="2147479116"/>
            <ac:picMk id="50" creationId="{6BB4A8F1-025D-525F-29D7-F3A7107D9957}"/>
          </ac:picMkLst>
        </pc:picChg>
        <pc:picChg chg="mod">
          <ac:chgData name="Marco Parenzan" userId="a83bbb23f3e251dc" providerId="LiveId" clId="{F0A76BA9-5633-4967-93B6-6B510C950D0A}" dt="2023-06-23T06:19:41.764" v="320" actId="1076"/>
          <ac:picMkLst>
            <pc:docMk/>
            <pc:sldMk cId="3321580060" sldId="2147479116"/>
            <ac:picMk id="54" creationId="{7ED86F34-E2BC-DEF3-B093-41E46B78E36A}"/>
          </ac:picMkLst>
        </pc:picChg>
        <pc:picChg chg="mod">
          <ac:chgData name="Marco Parenzan" userId="a83bbb23f3e251dc" providerId="LiveId" clId="{F0A76BA9-5633-4967-93B6-6B510C950D0A}" dt="2023-06-23T06:19:41.764" v="320" actId="1076"/>
          <ac:picMkLst>
            <pc:docMk/>
            <pc:sldMk cId="3321580060" sldId="2147479116"/>
            <ac:picMk id="154" creationId="{C6D49FF3-3B99-40D2-5AB7-A9A22CCEB2F3}"/>
          </ac:picMkLst>
        </pc:picChg>
        <pc:cxnChg chg="mod">
          <ac:chgData name="Marco Parenzan" userId="a83bbb23f3e251dc" providerId="LiveId" clId="{F0A76BA9-5633-4967-93B6-6B510C950D0A}" dt="2023-06-23T06:19:41.764" v="320" actId="1076"/>
          <ac:cxnSpMkLst>
            <pc:docMk/>
            <pc:sldMk cId="3321580060" sldId="2147479116"/>
            <ac:cxnSpMk id="24" creationId="{4073DE91-F26D-8367-2A19-353EA3741A6F}"/>
          </ac:cxnSpMkLst>
        </pc:cxnChg>
        <pc:cxnChg chg="mod">
          <ac:chgData name="Marco Parenzan" userId="a83bbb23f3e251dc" providerId="LiveId" clId="{F0A76BA9-5633-4967-93B6-6B510C950D0A}" dt="2023-06-23T06:19:41.764" v="320" actId="1076"/>
          <ac:cxnSpMkLst>
            <pc:docMk/>
            <pc:sldMk cId="3321580060" sldId="2147479116"/>
            <ac:cxnSpMk id="79" creationId="{025F1E58-0413-5F5D-B70D-A21A2318632D}"/>
          </ac:cxnSpMkLst>
        </pc:cxnChg>
        <pc:cxnChg chg="mod">
          <ac:chgData name="Marco Parenzan" userId="a83bbb23f3e251dc" providerId="LiveId" clId="{F0A76BA9-5633-4967-93B6-6B510C950D0A}" dt="2023-06-23T06:19:41.764" v="320" actId="1076"/>
          <ac:cxnSpMkLst>
            <pc:docMk/>
            <pc:sldMk cId="3321580060" sldId="2147479116"/>
            <ac:cxnSpMk id="83" creationId="{FE5F7A34-CDF6-6A1A-C942-64F61D371CFC}"/>
          </ac:cxnSpMkLst>
        </pc:cxnChg>
      </pc:sldChg>
      <pc:sldChg chg="modSp mod modClrScheme modAnim chgLayout">
        <pc:chgData name="Marco Parenzan" userId="a83bbb23f3e251dc" providerId="LiveId" clId="{F0A76BA9-5633-4967-93B6-6B510C950D0A}" dt="2023-06-23T06:19:35.217" v="319" actId="1076"/>
        <pc:sldMkLst>
          <pc:docMk/>
          <pc:sldMk cId="2085995123" sldId="2147479123"/>
        </pc:sldMkLst>
        <pc:spChg chg="mod ord">
          <ac:chgData name="Marco Parenzan" userId="a83bbb23f3e251dc" providerId="LiveId" clId="{F0A76BA9-5633-4967-93B6-6B510C950D0A}" dt="2023-06-23T06:19:24.001" v="318" actId="700"/>
          <ac:spMkLst>
            <pc:docMk/>
            <pc:sldMk cId="2085995123" sldId="2147479123"/>
            <ac:spMk id="2" creationId="{5E20274D-F26C-42E4-9A86-1B85AB90D1AA}"/>
          </ac:spMkLst>
        </pc:spChg>
        <pc:spChg chg="mod">
          <ac:chgData name="Marco Parenzan" userId="a83bbb23f3e251dc" providerId="LiveId" clId="{F0A76BA9-5633-4967-93B6-6B510C950D0A}" dt="2023-06-23T06:19:35.217" v="319" actId="1076"/>
          <ac:spMkLst>
            <pc:docMk/>
            <pc:sldMk cId="2085995123" sldId="2147479123"/>
            <ac:spMk id="5" creationId="{1A54A235-CE64-999D-E134-1572A58D46AA}"/>
          </ac:spMkLst>
        </pc:spChg>
        <pc:spChg chg="mod">
          <ac:chgData name="Marco Parenzan" userId="a83bbb23f3e251dc" providerId="LiveId" clId="{F0A76BA9-5633-4967-93B6-6B510C950D0A}" dt="2023-06-23T06:19:35.217" v="319" actId="1076"/>
          <ac:spMkLst>
            <pc:docMk/>
            <pc:sldMk cId="2085995123" sldId="2147479123"/>
            <ac:spMk id="6" creationId="{646D27F9-9356-BDE0-F3EE-487F30D5FF27}"/>
          </ac:spMkLst>
        </pc:spChg>
        <pc:spChg chg="mod">
          <ac:chgData name="Marco Parenzan" userId="a83bbb23f3e251dc" providerId="LiveId" clId="{F0A76BA9-5633-4967-93B6-6B510C950D0A}" dt="2023-06-23T06:19:35.217" v="319" actId="1076"/>
          <ac:spMkLst>
            <pc:docMk/>
            <pc:sldMk cId="2085995123" sldId="2147479123"/>
            <ac:spMk id="7" creationId="{150F414A-14F7-C3C3-B4AA-72892F0E787D}"/>
          </ac:spMkLst>
        </pc:spChg>
        <pc:spChg chg="mod">
          <ac:chgData name="Marco Parenzan" userId="a83bbb23f3e251dc" providerId="LiveId" clId="{F0A76BA9-5633-4967-93B6-6B510C950D0A}" dt="2023-06-23T06:19:35.217" v="319" actId="1076"/>
          <ac:spMkLst>
            <pc:docMk/>
            <pc:sldMk cId="2085995123" sldId="2147479123"/>
            <ac:spMk id="8" creationId="{7D99C438-C31C-C966-D420-BCBC93F4DAE2}"/>
          </ac:spMkLst>
        </pc:spChg>
        <pc:spChg chg="mod">
          <ac:chgData name="Marco Parenzan" userId="a83bbb23f3e251dc" providerId="LiveId" clId="{F0A76BA9-5633-4967-93B6-6B510C950D0A}" dt="2023-06-23T06:19:35.217" v="319" actId="1076"/>
          <ac:spMkLst>
            <pc:docMk/>
            <pc:sldMk cId="2085995123" sldId="2147479123"/>
            <ac:spMk id="9" creationId="{947AE93A-6CAF-6953-0541-AAFDDC598FF5}"/>
          </ac:spMkLst>
        </pc:spChg>
        <pc:spChg chg="mod">
          <ac:chgData name="Marco Parenzan" userId="a83bbb23f3e251dc" providerId="LiveId" clId="{F0A76BA9-5633-4967-93B6-6B510C950D0A}" dt="2023-06-23T06:19:35.217" v="319" actId="1076"/>
          <ac:spMkLst>
            <pc:docMk/>
            <pc:sldMk cId="2085995123" sldId="2147479123"/>
            <ac:spMk id="10" creationId="{B1745D8A-39EF-9694-37A3-AEFC8E914E21}"/>
          </ac:spMkLst>
        </pc:spChg>
        <pc:spChg chg="mod">
          <ac:chgData name="Marco Parenzan" userId="a83bbb23f3e251dc" providerId="LiveId" clId="{F0A76BA9-5633-4967-93B6-6B510C950D0A}" dt="2023-06-23T06:19:35.217" v="319" actId="1076"/>
          <ac:spMkLst>
            <pc:docMk/>
            <pc:sldMk cId="2085995123" sldId="2147479123"/>
            <ac:spMk id="11" creationId="{A6ED3E5C-3407-5CE8-63EC-2202426B1678}"/>
          </ac:spMkLst>
        </pc:spChg>
        <pc:spChg chg="mod">
          <ac:chgData name="Marco Parenzan" userId="a83bbb23f3e251dc" providerId="LiveId" clId="{F0A76BA9-5633-4967-93B6-6B510C950D0A}" dt="2023-06-23T06:19:35.217" v="319" actId="1076"/>
          <ac:spMkLst>
            <pc:docMk/>
            <pc:sldMk cId="2085995123" sldId="2147479123"/>
            <ac:spMk id="12" creationId="{5AB1EB7F-993F-7509-904B-2E0EE1023B83}"/>
          </ac:spMkLst>
        </pc:spChg>
        <pc:spChg chg="mod">
          <ac:chgData name="Marco Parenzan" userId="a83bbb23f3e251dc" providerId="LiveId" clId="{F0A76BA9-5633-4967-93B6-6B510C950D0A}" dt="2023-06-23T06:19:35.217" v="319" actId="1076"/>
          <ac:spMkLst>
            <pc:docMk/>
            <pc:sldMk cId="2085995123" sldId="2147479123"/>
            <ac:spMk id="13" creationId="{6B218F68-29AC-7CC1-C616-C1D45A3C22DA}"/>
          </ac:spMkLst>
        </pc:spChg>
        <pc:spChg chg="mod">
          <ac:chgData name="Marco Parenzan" userId="a83bbb23f3e251dc" providerId="LiveId" clId="{F0A76BA9-5633-4967-93B6-6B510C950D0A}" dt="2023-06-23T06:19:35.217" v="319" actId="1076"/>
          <ac:spMkLst>
            <pc:docMk/>
            <pc:sldMk cId="2085995123" sldId="2147479123"/>
            <ac:spMk id="14" creationId="{0A604A05-F2F3-11A8-B064-01F98A844874}"/>
          </ac:spMkLst>
        </pc:spChg>
        <pc:spChg chg="mod">
          <ac:chgData name="Marco Parenzan" userId="a83bbb23f3e251dc" providerId="LiveId" clId="{F0A76BA9-5633-4967-93B6-6B510C950D0A}" dt="2023-06-23T06:19:35.217" v="319" actId="1076"/>
          <ac:spMkLst>
            <pc:docMk/>
            <pc:sldMk cId="2085995123" sldId="2147479123"/>
            <ac:spMk id="15" creationId="{8953CA36-0B7E-1FC2-14B6-7A6913FBD1E4}"/>
          </ac:spMkLst>
        </pc:spChg>
        <pc:spChg chg="mod">
          <ac:chgData name="Marco Parenzan" userId="a83bbb23f3e251dc" providerId="LiveId" clId="{F0A76BA9-5633-4967-93B6-6B510C950D0A}" dt="2023-06-23T06:19:35.217" v="319" actId="1076"/>
          <ac:spMkLst>
            <pc:docMk/>
            <pc:sldMk cId="2085995123" sldId="2147479123"/>
            <ac:spMk id="16" creationId="{14B11975-26E7-82FE-D548-339FCC623D36}"/>
          </ac:spMkLst>
        </pc:spChg>
        <pc:spChg chg="mod">
          <ac:chgData name="Marco Parenzan" userId="a83bbb23f3e251dc" providerId="LiveId" clId="{F0A76BA9-5633-4967-93B6-6B510C950D0A}" dt="2023-06-23T06:19:35.217" v="319" actId="1076"/>
          <ac:spMkLst>
            <pc:docMk/>
            <pc:sldMk cId="2085995123" sldId="2147479123"/>
            <ac:spMk id="17" creationId="{F523D66A-725E-E181-57B0-E58D52B87778}"/>
          </ac:spMkLst>
        </pc:spChg>
        <pc:spChg chg="mod">
          <ac:chgData name="Marco Parenzan" userId="a83bbb23f3e251dc" providerId="LiveId" clId="{F0A76BA9-5633-4967-93B6-6B510C950D0A}" dt="2023-06-23T06:19:35.217" v="319" actId="1076"/>
          <ac:spMkLst>
            <pc:docMk/>
            <pc:sldMk cId="2085995123" sldId="2147479123"/>
            <ac:spMk id="18" creationId="{A4DD1AFA-8993-B1A4-76BC-A7C8C5BAB37C}"/>
          </ac:spMkLst>
        </pc:spChg>
        <pc:spChg chg="mod">
          <ac:chgData name="Marco Parenzan" userId="a83bbb23f3e251dc" providerId="LiveId" clId="{F0A76BA9-5633-4967-93B6-6B510C950D0A}" dt="2023-06-23T06:19:35.217" v="319" actId="1076"/>
          <ac:spMkLst>
            <pc:docMk/>
            <pc:sldMk cId="2085995123" sldId="2147479123"/>
            <ac:spMk id="19" creationId="{CEEDAAF0-9516-3FE5-7153-0FFF65D04FEC}"/>
          </ac:spMkLst>
        </pc:spChg>
        <pc:spChg chg="mod">
          <ac:chgData name="Marco Parenzan" userId="a83bbb23f3e251dc" providerId="LiveId" clId="{F0A76BA9-5633-4967-93B6-6B510C950D0A}" dt="2023-06-23T06:19:35.217" v="319" actId="1076"/>
          <ac:spMkLst>
            <pc:docMk/>
            <pc:sldMk cId="2085995123" sldId="2147479123"/>
            <ac:spMk id="20" creationId="{796B7462-B947-79B7-6FFB-D0C532832F1C}"/>
          </ac:spMkLst>
        </pc:spChg>
        <pc:spChg chg="mod">
          <ac:chgData name="Marco Parenzan" userId="a83bbb23f3e251dc" providerId="LiveId" clId="{F0A76BA9-5633-4967-93B6-6B510C950D0A}" dt="2023-06-23T06:19:35.217" v="319" actId="1076"/>
          <ac:spMkLst>
            <pc:docMk/>
            <pc:sldMk cId="2085995123" sldId="2147479123"/>
            <ac:spMk id="21" creationId="{0731EB39-7EE2-70E4-2DED-D2AA917D0D91}"/>
          </ac:spMkLst>
        </pc:spChg>
        <pc:spChg chg="mod">
          <ac:chgData name="Marco Parenzan" userId="a83bbb23f3e251dc" providerId="LiveId" clId="{F0A76BA9-5633-4967-93B6-6B510C950D0A}" dt="2023-06-23T06:19:35.217" v="319" actId="1076"/>
          <ac:spMkLst>
            <pc:docMk/>
            <pc:sldMk cId="2085995123" sldId="2147479123"/>
            <ac:spMk id="22" creationId="{4DDF5AF1-602A-C101-9F65-20DDB2F09E05}"/>
          </ac:spMkLst>
        </pc:spChg>
        <pc:spChg chg="mod">
          <ac:chgData name="Marco Parenzan" userId="a83bbb23f3e251dc" providerId="LiveId" clId="{F0A76BA9-5633-4967-93B6-6B510C950D0A}" dt="2023-06-23T06:19:35.217" v="319" actId="1076"/>
          <ac:spMkLst>
            <pc:docMk/>
            <pc:sldMk cId="2085995123" sldId="2147479123"/>
            <ac:spMk id="23" creationId="{9BA5D818-A8A8-0406-45DB-3E0CE9FEF1C3}"/>
          </ac:spMkLst>
        </pc:spChg>
        <pc:spChg chg="mod">
          <ac:chgData name="Marco Parenzan" userId="a83bbb23f3e251dc" providerId="LiveId" clId="{F0A76BA9-5633-4967-93B6-6B510C950D0A}" dt="2023-06-23T06:19:35.217" v="319" actId="1076"/>
          <ac:spMkLst>
            <pc:docMk/>
            <pc:sldMk cId="2085995123" sldId="2147479123"/>
            <ac:spMk id="25" creationId="{244E8C03-01C0-93C9-BD18-DA38502214F2}"/>
          </ac:spMkLst>
        </pc:spChg>
        <pc:spChg chg="mod">
          <ac:chgData name="Marco Parenzan" userId="a83bbb23f3e251dc" providerId="LiveId" clId="{F0A76BA9-5633-4967-93B6-6B510C950D0A}" dt="2023-06-23T06:19:35.217" v="319" actId="1076"/>
          <ac:spMkLst>
            <pc:docMk/>
            <pc:sldMk cId="2085995123" sldId="2147479123"/>
            <ac:spMk id="26" creationId="{C92BC26A-E167-59EF-651E-95300682C450}"/>
          </ac:spMkLst>
        </pc:spChg>
        <pc:spChg chg="mod">
          <ac:chgData name="Marco Parenzan" userId="a83bbb23f3e251dc" providerId="LiveId" clId="{F0A76BA9-5633-4967-93B6-6B510C950D0A}" dt="2023-06-23T06:19:35.217" v="319" actId="1076"/>
          <ac:spMkLst>
            <pc:docMk/>
            <pc:sldMk cId="2085995123" sldId="2147479123"/>
            <ac:spMk id="27" creationId="{83792986-4537-EF30-D54B-C3A1D44BFC27}"/>
          </ac:spMkLst>
        </pc:spChg>
        <pc:grpChg chg="mod">
          <ac:chgData name="Marco Parenzan" userId="a83bbb23f3e251dc" providerId="LiveId" clId="{F0A76BA9-5633-4967-93B6-6B510C950D0A}" dt="2023-06-23T06:19:35.217" v="319" actId="1076"/>
          <ac:grpSpMkLst>
            <pc:docMk/>
            <pc:sldMk cId="2085995123" sldId="2147479123"/>
            <ac:grpSpMk id="4" creationId="{5A5D8822-B26F-4F74-5BB6-3608E3B832DF}"/>
          </ac:grpSpMkLst>
        </pc:grpChg>
        <pc:grpChg chg="mod">
          <ac:chgData name="Marco Parenzan" userId="a83bbb23f3e251dc" providerId="LiveId" clId="{F0A76BA9-5633-4967-93B6-6B510C950D0A}" dt="2023-06-23T06:19:35.217" v="319" actId="1076"/>
          <ac:grpSpMkLst>
            <pc:docMk/>
            <pc:sldMk cId="2085995123" sldId="2147479123"/>
            <ac:grpSpMk id="24" creationId="{1E660DA7-5D5A-4EF6-A75D-C5E4980E5E53}"/>
          </ac:grpSpMkLst>
        </pc:grpChg>
        <pc:picChg chg="mod">
          <ac:chgData name="Marco Parenzan" userId="a83bbb23f3e251dc" providerId="LiveId" clId="{F0A76BA9-5633-4967-93B6-6B510C950D0A}" dt="2023-06-23T06:19:35.217" v="319" actId="1076"/>
          <ac:picMkLst>
            <pc:docMk/>
            <pc:sldMk cId="2085995123" sldId="2147479123"/>
            <ac:picMk id="3" creationId="{AE49D91E-FE4E-DE0A-21C0-9147BAEC6CFB}"/>
          </ac:picMkLst>
        </pc:picChg>
      </pc:sldChg>
      <pc:sldChg chg="addSp delSp modSp mod modClrScheme chgLayout">
        <pc:chgData name="Marco Parenzan" userId="a83bbb23f3e251dc" providerId="LiveId" clId="{F0A76BA9-5633-4967-93B6-6B510C950D0A}" dt="2023-06-23T06:19:58.995" v="324" actId="700"/>
        <pc:sldMkLst>
          <pc:docMk/>
          <pc:sldMk cId="3331186409" sldId="2147479134"/>
        </pc:sldMkLst>
        <pc:spChg chg="add del mod">
          <ac:chgData name="Marco Parenzan" userId="a83bbb23f3e251dc" providerId="LiveId" clId="{F0A76BA9-5633-4967-93B6-6B510C950D0A}" dt="2023-06-23T03:52:11.164" v="250" actId="6264"/>
          <ac:spMkLst>
            <pc:docMk/>
            <pc:sldMk cId="3331186409" sldId="2147479134"/>
            <ac:spMk id="2" creationId="{DF3DB537-48CB-1B14-8F84-C45A9B80B36F}"/>
          </ac:spMkLst>
        </pc:spChg>
        <pc:spChg chg="mod ord">
          <ac:chgData name="Marco Parenzan" userId="a83bbb23f3e251dc" providerId="LiveId" clId="{F0A76BA9-5633-4967-93B6-6B510C950D0A}" dt="2023-06-23T06:19:58.995" v="324" actId="700"/>
          <ac:spMkLst>
            <pc:docMk/>
            <pc:sldMk cId="3331186409" sldId="2147479134"/>
            <ac:spMk id="3" creationId="{D2F84212-4FBE-D375-6876-F3D006584045}"/>
          </ac:spMkLst>
        </pc:spChg>
        <pc:spChg chg="add del mod ord">
          <ac:chgData name="Marco Parenzan" userId="a83bbb23f3e251dc" providerId="LiveId" clId="{F0A76BA9-5633-4967-93B6-6B510C950D0A}" dt="2023-06-23T03:52:24.784" v="253"/>
          <ac:spMkLst>
            <pc:docMk/>
            <pc:sldMk cId="3331186409" sldId="2147479134"/>
            <ac:spMk id="4" creationId="{682D2177-662F-4E17-AE0E-5FF73B405516}"/>
          </ac:spMkLst>
        </pc:spChg>
        <pc:spChg chg="add del mod">
          <ac:chgData name="Marco Parenzan" userId="a83bbb23f3e251dc" providerId="LiveId" clId="{F0A76BA9-5633-4967-93B6-6B510C950D0A}" dt="2023-06-23T03:52:27.110" v="254" actId="6264"/>
          <ac:spMkLst>
            <pc:docMk/>
            <pc:sldMk cId="3331186409" sldId="2147479134"/>
            <ac:spMk id="6" creationId="{9E1612D3-B28C-255D-9425-3FEA976FD9FC}"/>
          </ac:spMkLst>
        </pc:spChg>
        <pc:spChg chg="add del mod">
          <ac:chgData name="Marco Parenzan" userId="a83bbb23f3e251dc" providerId="LiveId" clId="{F0A76BA9-5633-4967-93B6-6B510C950D0A}" dt="2023-06-23T03:52:27.110" v="254" actId="6264"/>
          <ac:spMkLst>
            <pc:docMk/>
            <pc:sldMk cId="3331186409" sldId="2147479134"/>
            <ac:spMk id="8" creationId="{1F0A8E66-6199-4B40-74A4-3C06A347D3FF}"/>
          </ac:spMkLst>
        </pc:spChg>
        <pc:spChg chg="add del mod">
          <ac:chgData name="Marco Parenzan" userId="a83bbb23f3e251dc" providerId="LiveId" clId="{F0A76BA9-5633-4967-93B6-6B510C950D0A}" dt="2023-06-23T06:19:45.180" v="321" actId="6264"/>
          <ac:spMkLst>
            <pc:docMk/>
            <pc:sldMk cId="3331186409" sldId="2147479134"/>
            <ac:spMk id="9" creationId="{C0CF4C70-FC19-CEC4-4A6B-0B3C251ADB53}"/>
          </ac:spMkLst>
        </pc:spChg>
        <pc:graphicFrameChg chg="add mod ord modGraphic">
          <ac:chgData name="Marco Parenzan" userId="a83bbb23f3e251dc" providerId="LiveId" clId="{F0A76BA9-5633-4967-93B6-6B510C950D0A}" dt="2023-06-23T06:19:58.995" v="324" actId="700"/>
          <ac:graphicFrameMkLst>
            <pc:docMk/>
            <pc:sldMk cId="3331186409" sldId="2147479134"/>
            <ac:graphicFrameMk id="5" creationId="{AB23AB6D-1EBF-2F31-3265-C6DA547C1B96}"/>
          </ac:graphicFrameMkLst>
        </pc:graphicFrameChg>
        <pc:graphicFrameChg chg="del mod modGraphic">
          <ac:chgData name="Marco Parenzan" userId="a83bbb23f3e251dc" providerId="LiveId" clId="{F0A76BA9-5633-4967-93B6-6B510C950D0A}" dt="2023-06-23T03:52:22.845" v="252" actId="21"/>
          <ac:graphicFrameMkLst>
            <pc:docMk/>
            <pc:sldMk cId="3331186409" sldId="2147479134"/>
            <ac:graphicFrameMk id="7" creationId="{813FC031-A806-779C-7988-D87D825379A9}"/>
          </ac:graphicFrameMkLst>
        </pc:graphicFrameChg>
      </pc:sldChg>
      <pc:sldChg chg="modSp mod modClrScheme chgLayout">
        <pc:chgData name="Marco Parenzan" userId="a83bbb23f3e251dc" providerId="LiveId" clId="{F0A76BA9-5633-4967-93B6-6B510C950D0A}" dt="2023-06-23T06:18:03.893" v="313" actId="700"/>
        <pc:sldMkLst>
          <pc:docMk/>
          <pc:sldMk cId="3325142747" sldId="2147479135"/>
        </pc:sldMkLst>
        <pc:spChg chg="mod ord">
          <ac:chgData name="Marco Parenzan" userId="a83bbb23f3e251dc" providerId="LiveId" clId="{F0A76BA9-5633-4967-93B6-6B510C950D0A}" dt="2023-06-23T06:18:03.893" v="313" actId="700"/>
          <ac:spMkLst>
            <pc:docMk/>
            <pc:sldMk cId="3325142747" sldId="2147479135"/>
            <ac:spMk id="3" creationId="{FE09CC2A-2392-9888-0EC8-74B8052EA7F5}"/>
          </ac:spMkLst>
        </pc:spChg>
        <pc:spChg chg="mod ord">
          <ac:chgData name="Marco Parenzan" userId="a83bbb23f3e251dc" providerId="LiveId" clId="{F0A76BA9-5633-4967-93B6-6B510C950D0A}" dt="2023-06-23T06:18:03.893" v="313" actId="700"/>
          <ac:spMkLst>
            <pc:docMk/>
            <pc:sldMk cId="3325142747" sldId="2147479135"/>
            <ac:spMk id="4" creationId="{3C15F971-585F-2A29-55CB-29EED7DD50DD}"/>
          </ac:spMkLst>
        </pc:spChg>
      </pc:sldChg>
      <pc:sldChg chg="addSp delSp modSp mod modClrScheme chgLayout">
        <pc:chgData name="Marco Parenzan" userId="a83bbb23f3e251dc" providerId="LiveId" clId="{F0A76BA9-5633-4967-93B6-6B510C950D0A}" dt="2023-06-22T19:58:52.216" v="65" actId="478"/>
        <pc:sldMkLst>
          <pc:docMk/>
          <pc:sldMk cId="602186418" sldId="2147479136"/>
        </pc:sldMkLst>
        <pc:spChg chg="del mod ord">
          <ac:chgData name="Marco Parenzan" userId="a83bbb23f3e251dc" providerId="LiveId" clId="{F0A76BA9-5633-4967-93B6-6B510C950D0A}" dt="2023-06-22T19:58:52.216" v="65" actId="478"/>
          <ac:spMkLst>
            <pc:docMk/>
            <pc:sldMk cId="602186418" sldId="2147479136"/>
            <ac:spMk id="2" creationId="{7949173F-1975-47A7-B592-458759073468}"/>
          </ac:spMkLst>
        </pc:spChg>
        <pc:spChg chg="add mod ord">
          <ac:chgData name="Marco Parenzan" userId="a83bbb23f3e251dc" providerId="LiveId" clId="{F0A76BA9-5633-4967-93B6-6B510C950D0A}" dt="2023-06-22T19:58:47.951" v="64" actId="27636"/>
          <ac:spMkLst>
            <pc:docMk/>
            <pc:sldMk cId="602186418" sldId="2147479136"/>
            <ac:spMk id="3" creationId="{2464D7DD-225C-1EA3-474C-996772F10B88}"/>
          </ac:spMkLst>
        </pc:spChg>
      </pc:sldChg>
      <pc:sldChg chg="addSp delSp modSp mod modClrScheme chgLayout">
        <pc:chgData name="Marco Parenzan" userId="a83bbb23f3e251dc" providerId="LiveId" clId="{F0A76BA9-5633-4967-93B6-6B510C950D0A}" dt="2023-06-22T20:04:07.953" v="127" actId="700"/>
        <pc:sldMkLst>
          <pc:docMk/>
          <pc:sldMk cId="2957627504" sldId="2147479137"/>
        </pc:sldMkLst>
        <pc:spChg chg="add mod ord">
          <ac:chgData name="Marco Parenzan" userId="a83bbb23f3e251dc" providerId="LiveId" clId="{F0A76BA9-5633-4967-93B6-6B510C950D0A}" dt="2023-06-22T20:04:07.953" v="127" actId="700"/>
          <ac:spMkLst>
            <pc:docMk/>
            <pc:sldMk cId="2957627504" sldId="2147479137"/>
            <ac:spMk id="2" creationId="{B9538E14-8268-333B-4B53-E550F66CA2F3}"/>
          </ac:spMkLst>
        </pc:spChg>
        <pc:spChg chg="mod ord">
          <ac:chgData name="Marco Parenzan" userId="a83bbb23f3e251dc" providerId="LiveId" clId="{F0A76BA9-5633-4967-93B6-6B510C950D0A}" dt="2023-06-22T20:04:07.953" v="127" actId="700"/>
          <ac:spMkLst>
            <pc:docMk/>
            <pc:sldMk cId="2957627504" sldId="2147479137"/>
            <ac:spMk id="3" creationId="{16E29B58-10BD-F94D-AF44-64D6C3B6E3ED}"/>
          </ac:spMkLst>
        </pc:spChg>
        <pc:spChg chg="del mod ord">
          <ac:chgData name="Marco Parenzan" userId="a83bbb23f3e251dc" providerId="LiveId" clId="{F0A76BA9-5633-4967-93B6-6B510C950D0A}" dt="2023-06-22T20:04:07.953" v="127" actId="700"/>
          <ac:spMkLst>
            <pc:docMk/>
            <pc:sldMk cId="2957627504" sldId="2147479137"/>
            <ac:spMk id="6" creationId="{699B85A5-9B50-542E-3EF3-864A18CAD966}"/>
          </ac:spMkLst>
        </pc:spChg>
      </pc:sldChg>
      <pc:sldChg chg="addSp delSp modSp mod modClrScheme chgLayout">
        <pc:chgData name="Marco Parenzan" userId="a83bbb23f3e251dc" providerId="LiveId" clId="{F0A76BA9-5633-4967-93B6-6B510C950D0A}" dt="2023-06-23T06:19:10.031" v="317" actId="700"/>
        <pc:sldMkLst>
          <pc:docMk/>
          <pc:sldMk cId="1574297828" sldId="2147479138"/>
        </pc:sldMkLst>
        <pc:spChg chg="add del mod">
          <ac:chgData name="Marco Parenzan" userId="a83bbb23f3e251dc" providerId="LiveId" clId="{F0A76BA9-5633-4967-93B6-6B510C950D0A}" dt="2023-06-22T19:59:23.474" v="73" actId="6264"/>
          <ac:spMkLst>
            <pc:docMk/>
            <pc:sldMk cId="1574297828" sldId="2147479138"/>
            <ac:spMk id="2" creationId="{2B72E3F7-FFE3-6060-80A6-CF4610BA6298}"/>
          </ac:spMkLst>
        </pc:spChg>
        <pc:spChg chg="mod ord">
          <ac:chgData name="Marco Parenzan" userId="a83bbb23f3e251dc" providerId="LiveId" clId="{F0A76BA9-5633-4967-93B6-6B510C950D0A}" dt="2023-06-23T06:19:10.031" v="317" actId="700"/>
          <ac:spMkLst>
            <pc:docMk/>
            <pc:sldMk cId="1574297828" sldId="2147479138"/>
            <ac:spMk id="3" creationId="{16E29B58-10BD-F94D-AF44-64D6C3B6E3ED}"/>
          </ac:spMkLst>
        </pc:spChg>
        <pc:spChg chg="add del mod">
          <ac:chgData name="Marco Parenzan" userId="a83bbb23f3e251dc" providerId="LiveId" clId="{F0A76BA9-5633-4967-93B6-6B510C950D0A}" dt="2023-06-22T19:59:23.474" v="73" actId="6264"/>
          <ac:spMkLst>
            <pc:docMk/>
            <pc:sldMk cId="1574297828" sldId="2147479138"/>
            <ac:spMk id="4" creationId="{386327EE-F7EC-EBC1-AF56-94C605538583}"/>
          </ac:spMkLst>
        </pc:spChg>
        <pc:spChg chg="mod ord">
          <ac:chgData name="Marco Parenzan" userId="a83bbb23f3e251dc" providerId="LiveId" clId="{F0A76BA9-5633-4967-93B6-6B510C950D0A}" dt="2023-06-23T06:19:10.031" v="317" actId="700"/>
          <ac:spMkLst>
            <pc:docMk/>
            <pc:sldMk cId="1574297828" sldId="2147479138"/>
            <ac:spMk id="6" creationId="{699B85A5-9B50-542E-3EF3-864A18CAD966}"/>
          </ac:spMkLst>
        </pc:spChg>
      </pc:sldChg>
      <pc:sldChg chg="modSp mod modClrScheme chgLayout">
        <pc:chgData name="Marco Parenzan" userId="a83bbb23f3e251dc" providerId="LiveId" clId="{F0A76BA9-5633-4967-93B6-6B510C950D0A}" dt="2023-06-23T06:21:38.784" v="353" actId="700"/>
        <pc:sldMkLst>
          <pc:docMk/>
          <pc:sldMk cId="3750604726" sldId="2147479139"/>
        </pc:sldMkLst>
        <pc:spChg chg="mod ord">
          <ac:chgData name="Marco Parenzan" userId="a83bbb23f3e251dc" providerId="LiveId" clId="{F0A76BA9-5633-4967-93B6-6B510C950D0A}" dt="2023-06-23T06:21:38.784" v="353" actId="700"/>
          <ac:spMkLst>
            <pc:docMk/>
            <pc:sldMk cId="3750604726" sldId="2147479139"/>
            <ac:spMk id="4" creationId="{3616BC5C-9794-59A1-6F26-4A0FB1CA6FB7}"/>
          </ac:spMkLst>
        </pc:spChg>
        <pc:spChg chg="mod ord">
          <ac:chgData name="Marco Parenzan" userId="a83bbb23f3e251dc" providerId="LiveId" clId="{F0A76BA9-5633-4967-93B6-6B510C950D0A}" dt="2023-06-23T06:21:38.784" v="353" actId="700"/>
          <ac:spMkLst>
            <pc:docMk/>
            <pc:sldMk cId="3750604726" sldId="2147479139"/>
            <ac:spMk id="5" creationId="{A83A563A-7FDF-1610-C4AB-4D18F77CBA88}"/>
          </ac:spMkLst>
        </pc:spChg>
      </pc:sldChg>
      <pc:sldChg chg="modSp mod modClrScheme chgLayout">
        <pc:chgData name="Marco Parenzan" userId="a83bbb23f3e251dc" providerId="LiveId" clId="{F0A76BA9-5633-4967-93B6-6B510C950D0A}" dt="2023-06-23T06:18:12.422" v="314" actId="700"/>
        <pc:sldMkLst>
          <pc:docMk/>
          <pc:sldMk cId="3453166227" sldId="2147479140"/>
        </pc:sldMkLst>
        <pc:spChg chg="mod ord">
          <ac:chgData name="Marco Parenzan" userId="a83bbb23f3e251dc" providerId="LiveId" clId="{F0A76BA9-5633-4967-93B6-6B510C950D0A}" dt="2023-06-23T06:18:12.422" v="314" actId="700"/>
          <ac:spMkLst>
            <pc:docMk/>
            <pc:sldMk cId="3453166227" sldId="2147479140"/>
            <ac:spMk id="3" creationId="{284EB3BE-7A8C-72E0-8843-2F99A332A5D0}"/>
          </ac:spMkLst>
        </pc:spChg>
        <pc:spChg chg="mod">
          <ac:chgData name="Marco Parenzan" userId="a83bbb23f3e251dc" providerId="LiveId" clId="{F0A76BA9-5633-4967-93B6-6B510C950D0A}" dt="2023-06-23T03:51:08.346" v="195" actId="1076"/>
          <ac:spMkLst>
            <pc:docMk/>
            <pc:sldMk cId="3453166227" sldId="2147479140"/>
            <ac:spMk id="5" creationId="{9FE86EC1-9582-63ED-0C0A-742460B8E4B7}"/>
          </ac:spMkLst>
        </pc:spChg>
        <pc:spChg chg="mod">
          <ac:chgData name="Marco Parenzan" userId="a83bbb23f3e251dc" providerId="LiveId" clId="{F0A76BA9-5633-4967-93B6-6B510C950D0A}" dt="2023-06-23T03:51:08.346" v="195" actId="1076"/>
          <ac:spMkLst>
            <pc:docMk/>
            <pc:sldMk cId="3453166227" sldId="2147479140"/>
            <ac:spMk id="7" creationId="{2873A10B-F6B1-E547-7F42-C3D5ADCC684D}"/>
          </ac:spMkLst>
        </pc:spChg>
        <pc:spChg chg="mod">
          <ac:chgData name="Marco Parenzan" userId="a83bbb23f3e251dc" providerId="LiveId" clId="{F0A76BA9-5633-4967-93B6-6B510C950D0A}" dt="2023-06-23T03:51:08.346" v="195" actId="1076"/>
          <ac:spMkLst>
            <pc:docMk/>
            <pc:sldMk cId="3453166227" sldId="2147479140"/>
            <ac:spMk id="8" creationId="{5B3318A6-CC4D-07E6-33C2-D6D1D6B5831B}"/>
          </ac:spMkLst>
        </pc:spChg>
        <pc:spChg chg="mod">
          <ac:chgData name="Marco Parenzan" userId="a83bbb23f3e251dc" providerId="LiveId" clId="{F0A76BA9-5633-4967-93B6-6B510C950D0A}" dt="2023-06-23T03:51:08.346" v="195" actId="1076"/>
          <ac:spMkLst>
            <pc:docMk/>
            <pc:sldMk cId="3453166227" sldId="2147479140"/>
            <ac:spMk id="9" creationId="{14F685B0-0643-E4A0-0246-AF1B2BAE4163}"/>
          </ac:spMkLst>
        </pc:spChg>
        <pc:spChg chg="mod">
          <ac:chgData name="Marco Parenzan" userId="a83bbb23f3e251dc" providerId="LiveId" clId="{F0A76BA9-5633-4967-93B6-6B510C950D0A}" dt="2023-06-23T03:51:08.346" v="195" actId="1076"/>
          <ac:spMkLst>
            <pc:docMk/>
            <pc:sldMk cId="3453166227" sldId="2147479140"/>
            <ac:spMk id="10" creationId="{A4AE619B-71F2-5987-34AA-184D44004EB9}"/>
          </ac:spMkLst>
        </pc:spChg>
        <pc:spChg chg="mod">
          <ac:chgData name="Marco Parenzan" userId="a83bbb23f3e251dc" providerId="LiveId" clId="{F0A76BA9-5633-4967-93B6-6B510C950D0A}" dt="2023-06-23T03:51:08.346" v="195" actId="1076"/>
          <ac:spMkLst>
            <pc:docMk/>
            <pc:sldMk cId="3453166227" sldId="2147479140"/>
            <ac:spMk id="11" creationId="{050C784D-87B8-5A26-8EAD-0F6088D8035B}"/>
          </ac:spMkLst>
        </pc:spChg>
        <pc:spChg chg="mod">
          <ac:chgData name="Marco Parenzan" userId="a83bbb23f3e251dc" providerId="LiveId" clId="{F0A76BA9-5633-4967-93B6-6B510C950D0A}" dt="2023-06-23T03:51:08.346" v="195" actId="1076"/>
          <ac:spMkLst>
            <pc:docMk/>
            <pc:sldMk cId="3453166227" sldId="2147479140"/>
            <ac:spMk id="13" creationId="{332C2AC4-3FFD-722A-7268-004ABF9D10BE}"/>
          </ac:spMkLst>
        </pc:spChg>
        <pc:spChg chg="mod">
          <ac:chgData name="Marco Parenzan" userId="a83bbb23f3e251dc" providerId="LiveId" clId="{F0A76BA9-5633-4967-93B6-6B510C950D0A}" dt="2023-06-23T03:51:08.346" v="195" actId="1076"/>
          <ac:spMkLst>
            <pc:docMk/>
            <pc:sldMk cId="3453166227" sldId="2147479140"/>
            <ac:spMk id="15" creationId="{E4D06145-28EA-F980-3C1E-6D27F95AB3F6}"/>
          </ac:spMkLst>
        </pc:spChg>
        <pc:spChg chg="mod">
          <ac:chgData name="Marco Parenzan" userId="a83bbb23f3e251dc" providerId="LiveId" clId="{F0A76BA9-5633-4967-93B6-6B510C950D0A}" dt="2023-06-23T03:51:08.346" v="195" actId="1076"/>
          <ac:spMkLst>
            <pc:docMk/>
            <pc:sldMk cId="3453166227" sldId="2147479140"/>
            <ac:spMk id="17" creationId="{D80B212A-F933-0926-8ECC-83C8E6A52366}"/>
          </ac:spMkLst>
        </pc:spChg>
        <pc:spChg chg="mod">
          <ac:chgData name="Marco Parenzan" userId="a83bbb23f3e251dc" providerId="LiveId" clId="{F0A76BA9-5633-4967-93B6-6B510C950D0A}" dt="2023-06-23T03:51:08.346" v="195" actId="1076"/>
          <ac:spMkLst>
            <pc:docMk/>
            <pc:sldMk cId="3453166227" sldId="2147479140"/>
            <ac:spMk id="19" creationId="{DA9541F8-BED2-03B5-7B7A-198F410FB533}"/>
          </ac:spMkLst>
        </pc:spChg>
        <pc:spChg chg="mod">
          <ac:chgData name="Marco Parenzan" userId="a83bbb23f3e251dc" providerId="LiveId" clId="{F0A76BA9-5633-4967-93B6-6B510C950D0A}" dt="2023-06-23T03:51:08.346" v="195" actId="1076"/>
          <ac:spMkLst>
            <pc:docMk/>
            <pc:sldMk cId="3453166227" sldId="2147479140"/>
            <ac:spMk id="21" creationId="{FDA57A04-BF39-4EA5-08BB-C4E818279034}"/>
          </ac:spMkLst>
        </pc:spChg>
        <pc:spChg chg="mod">
          <ac:chgData name="Marco Parenzan" userId="a83bbb23f3e251dc" providerId="LiveId" clId="{F0A76BA9-5633-4967-93B6-6B510C950D0A}" dt="2023-06-23T03:51:08.346" v="195" actId="1076"/>
          <ac:spMkLst>
            <pc:docMk/>
            <pc:sldMk cId="3453166227" sldId="2147479140"/>
            <ac:spMk id="23" creationId="{4F673610-6D94-D18F-D9BB-87298E43597B}"/>
          </ac:spMkLst>
        </pc:spChg>
        <pc:spChg chg="mod">
          <ac:chgData name="Marco Parenzan" userId="a83bbb23f3e251dc" providerId="LiveId" clId="{F0A76BA9-5633-4967-93B6-6B510C950D0A}" dt="2023-06-23T03:51:08.346" v="195" actId="1076"/>
          <ac:spMkLst>
            <pc:docMk/>
            <pc:sldMk cId="3453166227" sldId="2147479140"/>
            <ac:spMk id="25" creationId="{120CAAC9-D3E8-DCD8-F0B7-B9D5DB0A08C3}"/>
          </ac:spMkLst>
        </pc:spChg>
        <pc:spChg chg="mod">
          <ac:chgData name="Marco Parenzan" userId="a83bbb23f3e251dc" providerId="LiveId" clId="{F0A76BA9-5633-4967-93B6-6B510C950D0A}" dt="2023-06-23T03:51:08.346" v="195" actId="1076"/>
          <ac:spMkLst>
            <pc:docMk/>
            <pc:sldMk cId="3453166227" sldId="2147479140"/>
            <ac:spMk id="26" creationId="{3D8B3A29-22E3-25AC-135B-DB38CB8171B1}"/>
          </ac:spMkLst>
        </pc:spChg>
        <pc:spChg chg="mod">
          <ac:chgData name="Marco Parenzan" userId="a83bbb23f3e251dc" providerId="LiveId" clId="{F0A76BA9-5633-4967-93B6-6B510C950D0A}" dt="2023-06-23T03:51:08.346" v="195" actId="1076"/>
          <ac:spMkLst>
            <pc:docMk/>
            <pc:sldMk cId="3453166227" sldId="2147479140"/>
            <ac:spMk id="28" creationId="{F9946A80-2CEC-6B4D-A7A9-C08F3BCDF66C}"/>
          </ac:spMkLst>
        </pc:spChg>
        <pc:spChg chg="mod">
          <ac:chgData name="Marco Parenzan" userId="a83bbb23f3e251dc" providerId="LiveId" clId="{F0A76BA9-5633-4967-93B6-6B510C950D0A}" dt="2023-06-23T03:51:08.346" v="195" actId="1076"/>
          <ac:spMkLst>
            <pc:docMk/>
            <pc:sldMk cId="3453166227" sldId="2147479140"/>
            <ac:spMk id="29" creationId="{2CCA7625-B3CF-8E6B-4971-43FD5C7A6658}"/>
          </ac:spMkLst>
        </pc:spChg>
        <pc:spChg chg="mod">
          <ac:chgData name="Marco Parenzan" userId="a83bbb23f3e251dc" providerId="LiveId" clId="{F0A76BA9-5633-4967-93B6-6B510C950D0A}" dt="2023-06-23T03:51:08.346" v="195" actId="1076"/>
          <ac:spMkLst>
            <pc:docMk/>
            <pc:sldMk cId="3453166227" sldId="2147479140"/>
            <ac:spMk id="30" creationId="{0DE93176-9902-7DE4-EA7F-DD03E77CBA83}"/>
          </ac:spMkLst>
        </pc:spChg>
        <pc:spChg chg="mod">
          <ac:chgData name="Marco Parenzan" userId="a83bbb23f3e251dc" providerId="LiveId" clId="{F0A76BA9-5633-4967-93B6-6B510C950D0A}" dt="2023-06-23T03:51:08.346" v="195" actId="1076"/>
          <ac:spMkLst>
            <pc:docMk/>
            <pc:sldMk cId="3453166227" sldId="2147479140"/>
            <ac:spMk id="31" creationId="{0C9BC231-BFD6-EC45-5965-9B9F17AA2A6B}"/>
          </ac:spMkLst>
        </pc:spChg>
        <pc:spChg chg="mod">
          <ac:chgData name="Marco Parenzan" userId="a83bbb23f3e251dc" providerId="LiveId" clId="{F0A76BA9-5633-4967-93B6-6B510C950D0A}" dt="2023-06-23T03:51:08.346" v="195" actId="1076"/>
          <ac:spMkLst>
            <pc:docMk/>
            <pc:sldMk cId="3453166227" sldId="2147479140"/>
            <ac:spMk id="32" creationId="{DCED1EE9-A966-6394-D44C-DB9733548BB3}"/>
          </ac:spMkLst>
        </pc:spChg>
        <pc:spChg chg="mod">
          <ac:chgData name="Marco Parenzan" userId="a83bbb23f3e251dc" providerId="LiveId" clId="{F0A76BA9-5633-4967-93B6-6B510C950D0A}" dt="2023-06-23T03:51:08.346" v="195" actId="1076"/>
          <ac:spMkLst>
            <pc:docMk/>
            <pc:sldMk cId="3453166227" sldId="2147479140"/>
            <ac:spMk id="33" creationId="{78C7E4ED-3498-3991-059E-7213A476AA01}"/>
          </ac:spMkLst>
        </pc:spChg>
        <pc:spChg chg="mod">
          <ac:chgData name="Marco Parenzan" userId="a83bbb23f3e251dc" providerId="LiveId" clId="{F0A76BA9-5633-4967-93B6-6B510C950D0A}" dt="2023-06-23T03:51:08.346" v="195" actId="1076"/>
          <ac:spMkLst>
            <pc:docMk/>
            <pc:sldMk cId="3453166227" sldId="2147479140"/>
            <ac:spMk id="34" creationId="{29DCD797-413D-7879-36C8-E734CEF98D9F}"/>
          </ac:spMkLst>
        </pc:spChg>
        <pc:spChg chg="mod">
          <ac:chgData name="Marco Parenzan" userId="a83bbb23f3e251dc" providerId="LiveId" clId="{F0A76BA9-5633-4967-93B6-6B510C950D0A}" dt="2023-06-23T03:51:08.346" v="195" actId="1076"/>
          <ac:spMkLst>
            <pc:docMk/>
            <pc:sldMk cId="3453166227" sldId="2147479140"/>
            <ac:spMk id="35" creationId="{307CE279-51F2-E2DB-1B5B-4FE22F6B0DDF}"/>
          </ac:spMkLst>
        </pc:spChg>
        <pc:spChg chg="mod">
          <ac:chgData name="Marco Parenzan" userId="a83bbb23f3e251dc" providerId="LiveId" clId="{F0A76BA9-5633-4967-93B6-6B510C950D0A}" dt="2023-06-23T03:51:08.346" v="195" actId="1076"/>
          <ac:spMkLst>
            <pc:docMk/>
            <pc:sldMk cId="3453166227" sldId="2147479140"/>
            <ac:spMk id="36" creationId="{67F04443-38C8-B215-3BF9-0685E8E0C95A}"/>
          </ac:spMkLst>
        </pc:spChg>
        <pc:spChg chg="mod">
          <ac:chgData name="Marco Parenzan" userId="a83bbb23f3e251dc" providerId="LiveId" clId="{F0A76BA9-5633-4967-93B6-6B510C950D0A}" dt="2023-06-23T03:51:08.346" v="195" actId="1076"/>
          <ac:spMkLst>
            <pc:docMk/>
            <pc:sldMk cId="3453166227" sldId="2147479140"/>
            <ac:spMk id="37" creationId="{B050E096-C4AA-B38C-DE30-72F7CF38CABB}"/>
          </ac:spMkLst>
        </pc:spChg>
        <pc:spChg chg="mod">
          <ac:chgData name="Marco Parenzan" userId="a83bbb23f3e251dc" providerId="LiveId" clId="{F0A76BA9-5633-4967-93B6-6B510C950D0A}" dt="2023-06-23T03:51:08.346" v="195" actId="1076"/>
          <ac:spMkLst>
            <pc:docMk/>
            <pc:sldMk cId="3453166227" sldId="2147479140"/>
            <ac:spMk id="39" creationId="{B707FCAC-A492-FA17-9EFF-9133ECC23E72}"/>
          </ac:spMkLst>
        </pc:spChg>
        <pc:spChg chg="mod">
          <ac:chgData name="Marco Parenzan" userId="a83bbb23f3e251dc" providerId="LiveId" clId="{F0A76BA9-5633-4967-93B6-6B510C950D0A}" dt="2023-06-23T03:51:08.346" v="195" actId="1076"/>
          <ac:spMkLst>
            <pc:docMk/>
            <pc:sldMk cId="3453166227" sldId="2147479140"/>
            <ac:spMk id="40" creationId="{3E7160C0-DB5B-33FF-C415-401FA60E978C}"/>
          </ac:spMkLst>
        </pc:spChg>
        <pc:spChg chg="mod">
          <ac:chgData name="Marco Parenzan" userId="a83bbb23f3e251dc" providerId="LiveId" clId="{F0A76BA9-5633-4967-93B6-6B510C950D0A}" dt="2023-06-23T03:51:08.346" v="195" actId="1076"/>
          <ac:spMkLst>
            <pc:docMk/>
            <pc:sldMk cId="3453166227" sldId="2147479140"/>
            <ac:spMk id="42" creationId="{8BF72530-DFF1-4A08-AE75-51C23FE4594E}"/>
          </ac:spMkLst>
        </pc:spChg>
        <pc:spChg chg="mod">
          <ac:chgData name="Marco Parenzan" userId="a83bbb23f3e251dc" providerId="LiveId" clId="{F0A76BA9-5633-4967-93B6-6B510C950D0A}" dt="2023-06-23T03:51:08.346" v="195" actId="1076"/>
          <ac:spMkLst>
            <pc:docMk/>
            <pc:sldMk cId="3453166227" sldId="2147479140"/>
            <ac:spMk id="43" creationId="{4FEFF2AF-26FA-C170-3A2E-3ADBB7E76033}"/>
          </ac:spMkLst>
        </pc:spChg>
        <pc:spChg chg="mod">
          <ac:chgData name="Marco Parenzan" userId="a83bbb23f3e251dc" providerId="LiveId" clId="{F0A76BA9-5633-4967-93B6-6B510C950D0A}" dt="2023-06-23T03:51:08.346" v="195" actId="1076"/>
          <ac:spMkLst>
            <pc:docMk/>
            <pc:sldMk cId="3453166227" sldId="2147479140"/>
            <ac:spMk id="44" creationId="{E973C8D1-A39D-77B6-6E52-BC80C3B2587F}"/>
          </ac:spMkLst>
        </pc:spChg>
        <pc:spChg chg="mod">
          <ac:chgData name="Marco Parenzan" userId="a83bbb23f3e251dc" providerId="LiveId" clId="{F0A76BA9-5633-4967-93B6-6B510C950D0A}" dt="2023-06-23T03:51:08.346" v="195" actId="1076"/>
          <ac:spMkLst>
            <pc:docMk/>
            <pc:sldMk cId="3453166227" sldId="2147479140"/>
            <ac:spMk id="46" creationId="{61045C07-B19E-04D2-D1C7-7EC3219E8099}"/>
          </ac:spMkLst>
        </pc:spChg>
        <pc:spChg chg="mod">
          <ac:chgData name="Marco Parenzan" userId="a83bbb23f3e251dc" providerId="LiveId" clId="{F0A76BA9-5633-4967-93B6-6B510C950D0A}" dt="2023-06-23T03:51:08.346" v="195" actId="1076"/>
          <ac:spMkLst>
            <pc:docMk/>
            <pc:sldMk cId="3453166227" sldId="2147479140"/>
            <ac:spMk id="47" creationId="{71A233C3-4318-74E5-E020-763A9F7ED457}"/>
          </ac:spMkLst>
        </pc:spChg>
        <pc:spChg chg="mod">
          <ac:chgData name="Marco Parenzan" userId="a83bbb23f3e251dc" providerId="LiveId" clId="{F0A76BA9-5633-4967-93B6-6B510C950D0A}" dt="2023-06-23T03:51:08.346" v="195" actId="1076"/>
          <ac:spMkLst>
            <pc:docMk/>
            <pc:sldMk cId="3453166227" sldId="2147479140"/>
            <ac:spMk id="49" creationId="{180EB588-179A-B82B-545C-2D493EF51A9E}"/>
          </ac:spMkLst>
        </pc:spChg>
        <pc:spChg chg="mod">
          <ac:chgData name="Marco Parenzan" userId="a83bbb23f3e251dc" providerId="LiveId" clId="{F0A76BA9-5633-4967-93B6-6B510C950D0A}" dt="2023-06-23T03:51:08.346" v="195" actId="1076"/>
          <ac:spMkLst>
            <pc:docMk/>
            <pc:sldMk cId="3453166227" sldId="2147479140"/>
            <ac:spMk id="50" creationId="{936D2BAC-2125-12D2-4234-F945A0793DF3}"/>
          </ac:spMkLst>
        </pc:spChg>
        <pc:spChg chg="mod">
          <ac:chgData name="Marco Parenzan" userId="a83bbb23f3e251dc" providerId="LiveId" clId="{F0A76BA9-5633-4967-93B6-6B510C950D0A}" dt="2023-06-23T03:51:08.346" v="195" actId="1076"/>
          <ac:spMkLst>
            <pc:docMk/>
            <pc:sldMk cId="3453166227" sldId="2147479140"/>
            <ac:spMk id="51" creationId="{E5D6F258-AED4-563A-A003-484FE6DE8945}"/>
          </ac:spMkLst>
        </pc:spChg>
        <pc:spChg chg="mod">
          <ac:chgData name="Marco Parenzan" userId="a83bbb23f3e251dc" providerId="LiveId" clId="{F0A76BA9-5633-4967-93B6-6B510C950D0A}" dt="2023-06-23T03:51:08.346" v="195" actId="1076"/>
          <ac:spMkLst>
            <pc:docMk/>
            <pc:sldMk cId="3453166227" sldId="2147479140"/>
            <ac:spMk id="52" creationId="{FCB6D232-88FD-8593-3C04-189DC6399670}"/>
          </ac:spMkLst>
        </pc:spChg>
        <pc:spChg chg="mod">
          <ac:chgData name="Marco Parenzan" userId="a83bbb23f3e251dc" providerId="LiveId" clId="{F0A76BA9-5633-4967-93B6-6B510C950D0A}" dt="2023-06-23T03:51:08.346" v="195" actId="1076"/>
          <ac:spMkLst>
            <pc:docMk/>
            <pc:sldMk cId="3453166227" sldId="2147479140"/>
            <ac:spMk id="53" creationId="{65BFC361-193B-1F59-E627-2ED4D8754DD6}"/>
          </ac:spMkLst>
        </pc:spChg>
        <pc:spChg chg="mod">
          <ac:chgData name="Marco Parenzan" userId="a83bbb23f3e251dc" providerId="LiveId" clId="{F0A76BA9-5633-4967-93B6-6B510C950D0A}" dt="2023-06-23T03:51:08.346" v="195" actId="1076"/>
          <ac:spMkLst>
            <pc:docMk/>
            <pc:sldMk cId="3453166227" sldId="2147479140"/>
            <ac:spMk id="54" creationId="{DFEC2174-23DD-D6B9-61BE-9F5650199300}"/>
          </ac:spMkLst>
        </pc:spChg>
        <pc:spChg chg="mod">
          <ac:chgData name="Marco Parenzan" userId="a83bbb23f3e251dc" providerId="LiveId" clId="{F0A76BA9-5633-4967-93B6-6B510C950D0A}" dt="2023-06-23T03:51:08.346" v="195" actId="1076"/>
          <ac:spMkLst>
            <pc:docMk/>
            <pc:sldMk cId="3453166227" sldId="2147479140"/>
            <ac:spMk id="55" creationId="{24E6369A-9AE8-4538-E4AB-466458983E06}"/>
          </ac:spMkLst>
        </pc:spChg>
        <pc:spChg chg="mod">
          <ac:chgData name="Marco Parenzan" userId="a83bbb23f3e251dc" providerId="LiveId" clId="{F0A76BA9-5633-4967-93B6-6B510C950D0A}" dt="2023-06-23T03:51:08.346" v="195" actId="1076"/>
          <ac:spMkLst>
            <pc:docMk/>
            <pc:sldMk cId="3453166227" sldId="2147479140"/>
            <ac:spMk id="56" creationId="{CF158D83-2FC2-B3DF-AE75-8BBBD234523D}"/>
          </ac:spMkLst>
        </pc:spChg>
        <pc:spChg chg="mod">
          <ac:chgData name="Marco Parenzan" userId="a83bbb23f3e251dc" providerId="LiveId" clId="{F0A76BA9-5633-4967-93B6-6B510C950D0A}" dt="2023-06-23T03:51:08.346" v="195" actId="1076"/>
          <ac:spMkLst>
            <pc:docMk/>
            <pc:sldMk cId="3453166227" sldId="2147479140"/>
            <ac:spMk id="57" creationId="{71E6159C-B012-0E31-CEA9-6D6894B79EF1}"/>
          </ac:spMkLst>
        </pc:spChg>
        <pc:spChg chg="mod">
          <ac:chgData name="Marco Parenzan" userId="a83bbb23f3e251dc" providerId="LiveId" clId="{F0A76BA9-5633-4967-93B6-6B510C950D0A}" dt="2023-06-23T03:51:08.346" v="195" actId="1076"/>
          <ac:spMkLst>
            <pc:docMk/>
            <pc:sldMk cId="3453166227" sldId="2147479140"/>
            <ac:spMk id="58" creationId="{3C77AAB7-4621-8CD8-5190-ED0058CE9A8E}"/>
          </ac:spMkLst>
        </pc:spChg>
        <pc:spChg chg="mod">
          <ac:chgData name="Marco Parenzan" userId="a83bbb23f3e251dc" providerId="LiveId" clId="{F0A76BA9-5633-4967-93B6-6B510C950D0A}" dt="2023-06-23T03:51:08.346" v="195" actId="1076"/>
          <ac:spMkLst>
            <pc:docMk/>
            <pc:sldMk cId="3453166227" sldId="2147479140"/>
            <ac:spMk id="59" creationId="{7B07AC7F-82B0-C590-BE9F-BE067064596A}"/>
          </ac:spMkLst>
        </pc:spChg>
        <pc:spChg chg="mod">
          <ac:chgData name="Marco Parenzan" userId="a83bbb23f3e251dc" providerId="LiveId" clId="{F0A76BA9-5633-4967-93B6-6B510C950D0A}" dt="2023-06-23T03:51:08.346" v="195" actId="1076"/>
          <ac:spMkLst>
            <pc:docMk/>
            <pc:sldMk cId="3453166227" sldId="2147479140"/>
            <ac:spMk id="60" creationId="{08299B74-3C5F-A8D2-8B38-767643575887}"/>
          </ac:spMkLst>
        </pc:spChg>
        <pc:spChg chg="mod">
          <ac:chgData name="Marco Parenzan" userId="a83bbb23f3e251dc" providerId="LiveId" clId="{F0A76BA9-5633-4967-93B6-6B510C950D0A}" dt="2023-06-23T03:51:08.346" v="195" actId="1076"/>
          <ac:spMkLst>
            <pc:docMk/>
            <pc:sldMk cId="3453166227" sldId="2147479140"/>
            <ac:spMk id="61" creationId="{630C5D76-A0C5-F482-8AD7-F2C21A635AD6}"/>
          </ac:spMkLst>
        </pc:spChg>
        <pc:spChg chg="mod">
          <ac:chgData name="Marco Parenzan" userId="a83bbb23f3e251dc" providerId="LiveId" clId="{F0A76BA9-5633-4967-93B6-6B510C950D0A}" dt="2023-06-23T03:51:08.346" v="195" actId="1076"/>
          <ac:spMkLst>
            <pc:docMk/>
            <pc:sldMk cId="3453166227" sldId="2147479140"/>
            <ac:spMk id="62" creationId="{4CF37063-324E-9E67-5DE7-A5625C758077}"/>
          </ac:spMkLst>
        </pc:spChg>
        <pc:spChg chg="mod">
          <ac:chgData name="Marco Parenzan" userId="a83bbb23f3e251dc" providerId="LiveId" clId="{F0A76BA9-5633-4967-93B6-6B510C950D0A}" dt="2023-06-23T03:51:08.346" v="195" actId="1076"/>
          <ac:spMkLst>
            <pc:docMk/>
            <pc:sldMk cId="3453166227" sldId="2147479140"/>
            <ac:spMk id="63" creationId="{E127BA4B-3A2A-5EAB-FAE2-7885187E0C7A}"/>
          </ac:spMkLst>
        </pc:spChg>
        <pc:spChg chg="mod">
          <ac:chgData name="Marco Parenzan" userId="a83bbb23f3e251dc" providerId="LiveId" clId="{F0A76BA9-5633-4967-93B6-6B510C950D0A}" dt="2023-06-23T03:51:08.346" v="195" actId="1076"/>
          <ac:spMkLst>
            <pc:docMk/>
            <pc:sldMk cId="3453166227" sldId="2147479140"/>
            <ac:spMk id="64" creationId="{17512195-B1AF-7C84-B39C-F6118C6EBCA4}"/>
          </ac:spMkLst>
        </pc:spChg>
        <pc:spChg chg="mod">
          <ac:chgData name="Marco Parenzan" userId="a83bbb23f3e251dc" providerId="LiveId" clId="{F0A76BA9-5633-4967-93B6-6B510C950D0A}" dt="2023-06-23T03:51:08.346" v="195" actId="1076"/>
          <ac:spMkLst>
            <pc:docMk/>
            <pc:sldMk cId="3453166227" sldId="2147479140"/>
            <ac:spMk id="66" creationId="{19542BEE-9FE0-032D-3C14-E6587D1A3ABF}"/>
          </ac:spMkLst>
        </pc:spChg>
        <pc:spChg chg="mod">
          <ac:chgData name="Marco Parenzan" userId="a83bbb23f3e251dc" providerId="LiveId" clId="{F0A76BA9-5633-4967-93B6-6B510C950D0A}" dt="2023-06-23T03:51:08.346" v="195" actId="1076"/>
          <ac:spMkLst>
            <pc:docMk/>
            <pc:sldMk cId="3453166227" sldId="2147479140"/>
            <ac:spMk id="67" creationId="{90BAD6F9-2254-38EB-83C9-9942C99334BA}"/>
          </ac:spMkLst>
        </pc:spChg>
        <pc:spChg chg="mod">
          <ac:chgData name="Marco Parenzan" userId="a83bbb23f3e251dc" providerId="LiveId" clId="{F0A76BA9-5633-4967-93B6-6B510C950D0A}" dt="2023-06-23T03:51:08.346" v="195" actId="1076"/>
          <ac:spMkLst>
            <pc:docMk/>
            <pc:sldMk cId="3453166227" sldId="2147479140"/>
            <ac:spMk id="69" creationId="{A0304DC8-F6D2-C383-2114-48DAA5F924BA}"/>
          </ac:spMkLst>
        </pc:spChg>
        <pc:spChg chg="mod">
          <ac:chgData name="Marco Parenzan" userId="a83bbb23f3e251dc" providerId="LiveId" clId="{F0A76BA9-5633-4967-93B6-6B510C950D0A}" dt="2023-06-23T03:51:08.346" v="195" actId="1076"/>
          <ac:spMkLst>
            <pc:docMk/>
            <pc:sldMk cId="3453166227" sldId="2147479140"/>
            <ac:spMk id="70" creationId="{9B68E6BE-70B0-5B82-9612-01AEEDCAF2EC}"/>
          </ac:spMkLst>
        </pc:spChg>
        <pc:spChg chg="mod">
          <ac:chgData name="Marco Parenzan" userId="a83bbb23f3e251dc" providerId="LiveId" clId="{F0A76BA9-5633-4967-93B6-6B510C950D0A}" dt="2023-06-23T03:51:08.346" v="195" actId="1076"/>
          <ac:spMkLst>
            <pc:docMk/>
            <pc:sldMk cId="3453166227" sldId="2147479140"/>
            <ac:spMk id="73" creationId="{96AB1353-8A84-97FF-01DA-75FDAF2D148C}"/>
          </ac:spMkLst>
        </pc:spChg>
        <pc:grpChg chg="mod">
          <ac:chgData name="Marco Parenzan" userId="a83bbb23f3e251dc" providerId="LiveId" clId="{F0A76BA9-5633-4967-93B6-6B510C950D0A}" dt="2023-06-23T03:51:08.346" v="195" actId="1076"/>
          <ac:grpSpMkLst>
            <pc:docMk/>
            <pc:sldMk cId="3453166227" sldId="2147479140"/>
            <ac:grpSpMk id="4" creationId="{7D3DAD30-ADAD-49BB-8E90-C5B7B9168511}"/>
          </ac:grpSpMkLst>
        </pc:grpChg>
        <pc:grpChg chg="mod">
          <ac:chgData name="Marco Parenzan" userId="a83bbb23f3e251dc" providerId="LiveId" clId="{F0A76BA9-5633-4967-93B6-6B510C950D0A}" dt="2023-06-23T03:51:08.346" v="195" actId="1076"/>
          <ac:grpSpMkLst>
            <pc:docMk/>
            <pc:sldMk cId="3453166227" sldId="2147479140"/>
            <ac:grpSpMk id="12" creationId="{03D01A1C-F3AA-C830-0C4D-B93BAE982451}"/>
          </ac:grpSpMkLst>
        </pc:grpChg>
        <pc:grpChg chg="mod">
          <ac:chgData name="Marco Parenzan" userId="a83bbb23f3e251dc" providerId="LiveId" clId="{F0A76BA9-5633-4967-93B6-6B510C950D0A}" dt="2023-06-23T03:51:08.346" v="195" actId="1076"/>
          <ac:grpSpMkLst>
            <pc:docMk/>
            <pc:sldMk cId="3453166227" sldId="2147479140"/>
            <ac:grpSpMk id="16" creationId="{F3CBAC5C-8E75-076E-9BB4-F58B43314E62}"/>
          </ac:grpSpMkLst>
        </pc:grpChg>
        <pc:grpChg chg="mod">
          <ac:chgData name="Marco Parenzan" userId="a83bbb23f3e251dc" providerId="LiveId" clId="{F0A76BA9-5633-4967-93B6-6B510C950D0A}" dt="2023-06-23T03:51:08.346" v="195" actId="1076"/>
          <ac:grpSpMkLst>
            <pc:docMk/>
            <pc:sldMk cId="3453166227" sldId="2147479140"/>
            <ac:grpSpMk id="20" creationId="{12E81EF6-B8EA-9FCD-3E77-33633F41127F}"/>
          </ac:grpSpMkLst>
        </pc:grpChg>
        <pc:grpChg chg="mod">
          <ac:chgData name="Marco Parenzan" userId="a83bbb23f3e251dc" providerId="LiveId" clId="{F0A76BA9-5633-4967-93B6-6B510C950D0A}" dt="2023-06-23T03:51:08.346" v="195" actId="1076"/>
          <ac:grpSpMkLst>
            <pc:docMk/>
            <pc:sldMk cId="3453166227" sldId="2147479140"/>
            <ac:grpSpMk id="24" creationId="{76979471-1993-119D-89F9-85D57690C7E0}"/>
          </ac:grpSpMkLst>
        </pc:grpChg>
        <pc:grpChg chg="mod">
          <ac:chgData name="Marco Parenzan" userId="a83bbb23f3e251dc" providerId="LiveId" clId="{F0A76BA9-5633-4967-93B6-6B510C950D0A}" dt="2023-06-23T03:51:08.346" v="195" actId="1076"/>
          <ac:grpSpMkLst>
            <pc:docMk/>
            <pc:sldMk cId="3453166227" sldId="2147479140"/>
            <ac:grpSpMk id="27" creationId="{A32E3CDB-1B5F-5247-A665-65244CB6A3B0}"/>
          </ac:grpSpMkLst>
        </pc:grpChg>
        <pc:grpChg chg="mod">
          <ac:chgData name="Marco Parenzan" userId="a83bbb23f3e251dc" providerId="LiveId" clId="{F0A76BA9-5633-4967-93B6-6B510C950D0A}" dt="2023-06-23T03:51:08.346" v="195" actId="1076"/>
          <ac:grpSpMkLst>
            <pc:docMk/>
            <pc:sldMk cId="3453166227" sldId="2147479140"/>
            <ac:grpSpMk id="38" creationId="{D2CE3F2D-55CA-126E-B144-F2055455CAE7}"/>
          </ac:grpSpMkLst>
        </pc:grpChg>
        <pc:grpChg chg="mod">
          <ac:chgData name="Marco Parenzan" userId="a83bbb23f3e251dc" providerId="LiveId" clId="{F0A76BA9-5633-4967-93B6-6B510C950D0A}" dt="2023-06-23T03:51:08.346" v="195" actId="1076"/>
          <ac:grpSpMkLst>
            <pc:docMk/>
            <pc:sldMk cId="3453166227" sldId="2147479140"/>
            <ac:grpSpMk id="41" creationId="{9AAFBF1E-32E4-9237-84FD-5E2262FA79C0}"/>
          </ac:grpSpMkLst>
        </pc:grpChg>
        <pc:grpChg chg="mod">
          <ac:chgData name="Marco Parenzan" userId="a83bbb23f3e251dc" providerId="LiveId" clId="{F0A76BA9-5633-4967-93B6-6B510C950D0A}" dt="2023-06-23T03:51:08.346" v="195" actId="1076"/>
          <ac:grpSpMkLst>
            <pc:docMk/>
            <pc:sldMk cId="3453166227" sldId="2147479140"/>
            <ac:grpSpMk id="45" creationId="{046CC04E-0204-99E6-F83D-B4273E4BCE4C}"/>
          </ac:grpSpMkLst>
        </pc:grpChg>
        <pc:grpChg chg="mod">
          <ac:chgData name="Marco Parenzan" userId="a83bbb23f3e251dc" providerId="LiveId" clId="{F0A76BA9-5633-4967-93B6-6B510C950D0A}" dt="2023-06-23T03:51:08.346" v="195" actId="1076"/>
          <ac:grpSpMkLst>
            <pc:docMk/>
            <pc:sldMk cId="3453166227" sldId="2147479140"/>
            <ac:grpSpMk id="48" creationId="{812091DA-6E21-E894-2DD6-8138DDCD29AF}"/>
          </ac:grpSpMkLst>
        </pc:grpChg>
        <pc:grpChg chg="mod">
          <ac:chgData name="Marco Parenzan" userId="a83bbb23f3e251dc" providerId="LiveId" clId="{F0A76BA9-5633-4967-93B6-6B510C950D0A}" dt="2023-06-23T03:51:08.346" v="195" actId="1076"/>
          <ac:grpSpMkLst>
            <pc:docMk/>
            <pc:sldMk cId="3453166227" sldId="2147479140"/>
            <ac:grpSpMk id="65" creationId="{F41266D5-9EEE-5545-2139-B4BCB2603607}"/>
          </ac:grpSpMkLst>
        </pc:grpChg>
        <pc:grpChg chg="mod">
          <ac:chgData name="Marco Parenzan" userId="a83bbb23f3e251dc" providerId="LiveId" clId="{F0A76BA9-5633-4967-93B6-6B510C950D0A}" dt="2023-06-23T03:51:08.346" v="195" actId="1076"/>
          <ac:grpSpMkLst>
            <pc:docMk/>
            <pc:sldMk cId="3453166227" sldId="2147479140"/>
            <ac:grpSpMk id="68" creationId="{68E159E4-D110-0077-BD21-4E52B717689D}"/>
          </ac:grpSpMkLst>
        </pc:grpChg>
        <pc:grpChg chg="mod">
          <ac:chgData name="Marco Parenzan" userId="a83bbb23f3e251dc" providerId="LiveId" clId="{F0A76BA9-5633-4967-93B6-6B510C950D0A}" dt="2023-06-23T03:51:08.346" v="195" actId="1076"/>
          <ac:grpSpMkLst>
            <pc:docMk/>
            <pc:sldMk cId="3453166227" sldId="2147479140"/>
            <ac:grpSpMk id="72" creationId="{755032D4-30B7-582C-332D-D924230BC183}"/>
          </ac:grpSpMkLst>
        </pc:grpChg>
        <pc:picChg chg="mod">
          <ac:chgData name="Marco Parenzan" userId="a83bbb23f3e251dc" providerId="LiveId" clId="{F0A76BA9-5633-4967-93B6-6B510C950D0A}" dt="2023-06-23T03:51:08.346" v="195" actId="1076"/>
          <ac:picMkLst>
            <pc:docMk/>
            <pc:sldMk cId="3453166227" sldId="2147479140"/>
            <ac:picMk id="6" creationId="{97FA413C-0E42-CA67-9448-ECBD914DFE2B}"/>
          </ac:picMkLst>
        </pc:picChg>
        <pc:picChg chg="mod">
          <ac:chgData name="Marco Parenzan" userId="a83bbb23f3e251dc" providerId="LiveId" clId="{F0A76BA9-5633-4967-93B6-6B510C950D0A}" dt="2023-06-23T03:51:08.346" v="195" actId="1076"/>
          <ac:picMkLst>
            <pc:docMk/>
            <pc:sldMk cId="3453166227" sldId="2147479140"/>
            <ac:picMk id="14" creationId="{FF6CC1CF-5831-DFBC-8481-65E0BC5FEF93}"/>
          </ac:picMkLst>
        </pc:picChg>
        <pc:picChg chg="mod">
          <ac:chgData name="Marco Parenzan" userId="a83bbb23f3e251dc" providerId="LiveId" clId="{F0A76BA9-5633-4967-93B6-6B510C950D0A}" dt="2023-06-23T03:51:08.346" v="195" actId="1076"/>
          <ac:picMkLst>
            <pc:docMk/>
            <pc:sldMk cId="3453166227" sldId="2147479140"/>
            <ac:picMk id="18" creationId="{D9706B8D-24C0-16AD-7BD5-E12725402EBA}"/>
          </ac:picMkLst>
        </pc:picChg>
        <pc:picChg chg="mod">
          <ac:chgData name="Marco Parenzan" userId="a83bbb23f3e251dc" providerId="LiveId" clId="{F0A76BA9-5633-4967-93B6-6B510C950D0A}" dt="2023-06-23T03:51:08.346" v="195" actId="1076"/>
          <ac:picMkLst>
            <pc:docMk/>
            <pc:sldMk cId="3453166227" sldId="2147479140"/>
            <ac:picMk id="22" creationId="{3EE99A5C-907B-5B8B-F10E-7F58E926D129}"/>
          </ac:picMkLst>
        </pc:picChg>
        <pc:picChg chg="mod">
          <ac:chgData name="Marco Parenzan" userId="a83bbb23f3e251dc" providerId="LiveId" clId="{F0A76BA9-5633-4967-93B6-6B510C950D0A}" dt="2023-06-23T03:51:08.346" v="195" actId="1076"/>
          <ac:picMkLst>
            <pc:docMk/>
            <pc:sldMk cId="3453166227" sldId="2147479140"/>
            <ac:picMk id="74" creationId="{7D0AF5FD-ABFE-D872-8870-E5FDFB7BE0A6}"/>
          </ac:picMkLst>
        </pc:picChg>
        <pc:cxnChg chg="mod">
          <ac:chgData name="Marco Parenzan" userId="a83bbb23f3e251dc" providerId="LiveId" clId="{F0A76BA9-5633-4967-93B6-6B510C950D0A}" dt="2023-06-23T03:51:08.346" v="195" actId="1076"/>
          <ac:cxnSpMkLst>
            <pc:docMk/>
            <pc:sldMk cId="3453166227" sldId="2147479140"/>
            <ac:cxnSpMk id="71" creationId="{90D4081E-9976-C56D-AAB7-6EB3748778CB}"/>
          </ac:cxnSpMkLst>
        </pc:cxnChg>
      </pc:sldChg>
      <pc:sldChg chg="del">
        <pc:chgData name="Marco Parenzan" userId="a83bbb23f3e251dc" providerId="LiveId" clId="{F0A76BA9-5633-4967-93B6-6B510C950D0A}" dt="2023-06-22T20:00:01.972" v="89" actId="47"/>
        <pc:sldMkLst>
          <pc:docMk/>
          <pc:sldMk cId="659384522" sldId="2147479141"/>
        </pc:sldMkLst>
      </pc:sldChg>
      <pc:sldChg chg="modSp mod modClrScheme chgLayout">
        <pc:chgData name="Marco Parenzan" userId="a83bbb23f3e251dc" providerId="LiveId" clId="{F0A76BA9-5633-4967-93B6-6B510C950D0A}" dt="2023-06-23T06:21:35.399" v="352" actId="27636"/>
        <pc:sldMkLst>
          <pc:docMk/>
          <pc:sldMk cId="3226741575" sldId="2147479142"/>
        </pc:sldMkLst>
        <pc:spChg chg="mod ord">
          <ac:chgData name="Marco Parenzan" userId="a83bbb23f3e251dc" providerId="LiveId" clId="{F0A76BA9-5633-4967-93B6-6B510C950D0A}" dt="2023-06-23T06:21:35.372" v="351" actId="700"/>
          <ac:spMkLst>
            <pc:docMk/>
            <pc:sldMk cId="3226741575" sldId="2147479142"/>
            <ac:spMk id="3" creationId="{D8DBE20B-AB7F-E938-2E13-F08EEBD1CEE2}"/>
          </ac:spMkLst>
        </pc:spChg>
        <pc:spChg chg="mod ord">
          <ac:chgData name="Marco Parenzan" userId="a83bbb23f3e251dc" providerId="LiveId" clId="{F0A76BA9-5633-4967-93B6-6B510C950D0A}" dt="2023-06-23T06:21:35.399" v="352" actId="27636"/>
          <ac:spMkLst>
            <pc:docMk/>
            <pc:sldMk cId="3226741575" sldId="2147479142"/>
            <ac:spMk id="4" creationId="{BC13FA93-B252-C5CE-FA5C-AB0CFE438683}"/>
          </ac:spMkLst>
        </pc:spChg>
      </pc:sldChg>
      <pc:sldChg chg="add">
        <pc:chgData name="Marco Parenzan" userId="a83bbb23f3e251dc" providerId="LiveId" clId="{F0A76BA9-5633-4967-93B6-6B510C950D0A}" dt="2023-06-22T20:00:00.713" v="88"/>
        <pc:sldMkLst>
          <pc:docMk/>
          <pc:sldMk cId="1525027791" sldId="2147479143"/>
        </pc:sldMkLst>
      </pc:sldChg>
      <pc:sldMasterChg chg="addSp delSp modSp mod modSldLayout">
        <pc:chgData name="Marco Parenzan" userId="a83bbb23f3e251dc" providerId="LiveId" clId="{F0A76BA9-5633-4967-93B6-6B510C950D0A}" dt="2023-06-23T12:50:30.742" v="379" actId="478"/>
        <pc:sldMasterMkLst>
          <pc:docMk/>
          <pc:sldMasterMk cId="726891007" sldId="2147483660"/>
        </pc:sldMasterMkLst>
        <pc:spChg chg="mod">
          <ac:chgData name="Marco Parenzan" userId="a83bbb23f3e251dc" providerId="LiveId" clId="{F0A76BA9-5633-4967-93B6-6B510C950D0A}" dt="2023-06-23T03:50:55.139" v="193" actId="14100"/>
          <ac:spMkLst>
            <pc:docMk/>
            <pc:sldMasterMk cId="726891007" sldId="2147483660"/>
            <ac:spMk id="2" creationId="{193C5AD0-FE2E-4D86-A507-E86907BB18D5}"/>
          </ac:spMkLst>
        </pc:spChg>
        <pc:spChg chg="mod">
          <ac:chgData name="Marco Parenzan" userId="a83bbb23f3e251dc" providerId="LiveId" clId="{F0A76BA9-5633-4967-93B6-6B510C950D0A}" dt="2023-06-23T03:50:58.600" v="194" actId="14100"/>
          <ac:spMkLst>
            <pc:docMk/>
            <pc:sldMasterMk cId="726891007" sldId="2147483660"/>
            <ac:spMk id="3" creationId="{C821791A-A567-4377-ABF1-F28ADCB7524D}"/>
          </ac:spMkLst>
        </pc:spChg>
        <pc:spChg chg="add del mod">
          <ac:chgData name="Marco Parenzan" userId="a83bbb23f3e251dc" providerId="LiveId" clId="{F0A76BA9-5633-4967-93B6-6B510C950D0A}" dt="2023-06-23T12:50:29.422" v="378" actId="478"/>
          <ac:spMkLst>
            <pc:docMk/>
            <pc:sldMasterMk cId="726891007" sldId="2147483660"/>
            <ac:spMk id="6" creationId="{4A498AD2-EEA8-4E9A-DE9F-8E4399F48E35}"/>
          </ac:spMkLst>
        </pc:spChg>
        <pc:spChg chg="add del mod">
          <ac:chgData name="Marco Parenzan" userId="a83bbb23f3e251dc" providerId="LiveId" clId="{F0A76BA9-5633-4967-93B6-6B510C950D0A}" dt="2023-06-23T12:50:30.742" v="379" actId="478"/>
          <ac:spMkLst>
            <pc:docMk/>
            <pc:sldMasterMk cId="726891007" sldId="2147483660"/>
            <ac:spMk id="8" creationId="{786487B9-23BF-6526-EF22-9EE8E0511BF0}"/>
          </ac:spMkLst>
        </pc:spChg>
        <pc:sldLayoutChg chg="modSp mod">
          <pc:chgData name="Marco Parenzan" userId="a83bbb23f3e251dc" providerId="LiveId" clId="{F0A76BA9-5633-4967-93B6-6B510C950D0A}" dt="2023-06-23T03:47:59.996" v="184" actId="14100"/>
          <pc:sldLayoutMkLst>
            <pc:docMk/>
            <pc:sldMasterMk cId="726891007" sldId="2147483660"/>
            <pc:sldLayoutMk cId="627681546" sldId="2147483662"/>
          </pc:sldLayoutMkLst>
          <pc:spChg chg="mod">
            <ac:chgData name="Marco Parenzan" userId="a83bbb23f3e251dc" providerId="LiveId" clId="{F0A76BA9-5633-4967-93B6-6B510C950D0A}" dt="2023-06-22T20:02:29.473" v="113" actId="14100"/>
            <ac:spMkLst>
              <pc:docMk/>
              <pc:sldMasterMk cId="726891007" sldId="2147483660"/>
              <pc:sldLayoutMk cId="627681546" sldId="2147483662"/>
              <ac:spMk id="3" creationId="{924B6594-436E-4CB3-AD0B-3DF1CF785674}"/>
            </ac:spMkLst>
          </pc:spChg>
          <pc:spChg chg="mod">
            <ac:chgData name="Marco Parenzan" userId="a83bbb23f3e251dc" providerId="LiveId" clId="{F0A76BA9-5633-4967-93B6-6B510C950D0A}" dt="2023-06-23T03:47:59.996" v="184" actId="14100"/>
            <ac:spMkLst>
              <pc:docMk/>
              <pc:sldMasterMk cId="726891007" sldId="2147483660"/>
              <pc:sldLayoutMk cId="627681546" sldId="2147483662"/>
              <ac:spMk id="9" creationId="{0965ADC6-875C-482E-A5A7-491A1C4430FA}"/>
            </ac:spMkLst>
          </pc:spChg>
        </pc:sldLayoutChg>
        <pc:sldLayoutChg chg="delSp mod">
          <pc:chgData name="Marco Parenzan" userId="a83bbb23f3e251dc" providerId="LiveId" clId="{F0A76BA9-5633-4967-93B6-6B510C950D0A}" dt="2023-06-22T20:03:44.092" v="126" actId="478"/>
          <pc:sldLayoutMkLst>
            <pc:docMk/>
            <pc:sldMasterMk cId="726891007" sldId="2147483660"/>
            <pc:sldLayoutMk cId="302962498" sldId="2147483663"/>
          </pc:sldLayoutMkLst>
          <pc:spChg chg="del">
            <ac:chgData name="Marco Parenzan" userId="a83bbb23f3e251dc" providerId="LiveId" clId="{F0A76BA9-5633-4967-93B6-6B510C950D0A}" dt="2023-06-22T20:03:44.092" v="126" actId="478"/>
            <ac:spMkLst>
              <pc:docMk/>
              <pc:sldMasterMk cId="726891007" sldId="2147483660"/>
              <pc:sldLayoutMk cId="302962498" sldId="2147483663"/>
              <ac:spMk id="8" creationId="{8C1A526D-BDB6-48B9-BE01-73554F395FF1}"/>
            </ac:spMkLst>
          </pc:spChg>
        </pc:sldLayoutChg>
        <pc:sldLayoutChg chg="modSp mod">
          <pc:chgData name="Marco Parenzan" userId="a83bbb23f3e251dc" providerId="LiveId" clId="{F0A76BA9-5633-4967-93B6-6B510C950D0A}" dt="2023-06-23T03:50:48.199" v="192" actId="14100"/>
          <pc:sldLayoutMkLst>
            <pc:docMk/>
            <pc:sldMasterMk cId="726891007" sldId="2147483660"/>
            <pc:sldLayoutMk cId="3005686122" sldId="2147483664"/>
          </pc:sldLayoutMkLst>
          <pc:spChg chg="mod">
            <ac:chgData name="Marco Parenzan" userId="a83bbb23f3e251dc" providerId="LiveId" clId="{F0A76BA9-5633-4967-93B6-6B510C950D0A}" dt="2023-06-23T03:50:48.199" v="192" actId="14100"/>
            <ac:spMkLst>
              <pc:docMk/>
              <pc:sldMasterMk cId="726891007" sldId="2147483660"/>
              <pc:sldLayoutMk cId="3005686122" sldId="2147483664"/>
              <ac:spMk id="7" creationId="{B915A429-AA51-465F-99BF-0EDBF7ED997B}"/>
            </ac:spMkLst>
          </pc:spChg>
        </pc:sldLayoutChg>
      </pc:sldMasterChg>
      <pc:sldMasterChg chg="delSldLayout">
        <pc:chgData name="Marco Parenzan" userId="a83bbb23f3e251dc" providerId="LiveId" clId="{F0A76BA9-5633-4967-93B6-6B510C950D0A}" dt="2023-06-22T20:00:01.972" v="89" actId="47"/>
        <pc:sldMasterMkLst>
          <pc:docMk/>
          <pc:sldMasterMk cId="1506542201" sldId="2147483684"/>
        </pc:sldMasterMkLst>
        <pc:sldLayoutChg chg="del">
          <pc:chgData name="Marco Parenzan" userId="a83bbb23f3e251dc" providerId="LiveId" clId="{F0A76BA9-5633-4967-93B6-6B510C950D0A}" dt="2023-06-22T20:00:01.972" v="89" actId="47"/>
          <pc:sldLayoutMkLst>
            <pc:docMk/>
            <pc:sldMasterMk cId="1506542201" sldId="2147483684"/>
            <pc:sldLayoutMk cId="3345578085" sldId="2147483738"/>
          </pc:sldLayoutMkLst>
        </pc:sldLayoutChg>
      </pc:sldMasterChg>
      <pc:sldMasterChg chg="addSp delSp modSp mod modSldLayout">
        <pc:chgData name="Marco Parenzan" userId="a83bbb23f3e251dc" providerId="LiveId" clId="{F0A76BA9-5633-4967-93B6-6B510C950D0A}" dt="2023-06-23T12:50:26.149" v="377" actId="478"/>
        <pc:sldMasterMkLst>
          <pc:docMk/>
          <pc:sldMasterMk cId="3529241926" sldId="2147483720"/>
        </pc:sldMasterMkLst>
        <pc:spChg chg="add del mod">
          <ac:chgData name="Marco Parenzan" userId="a83bbb23f3e251dc" providerId="LiveId" clId="{F0A76BA9-5633-4967-93B6-6B510C950D0A}" dt="2023-06-23T12:50:24.810" v="376" actId="478"/>
          <ac:spMkLst>
            <pc:docMk/>
            <pc:sldMasterMk cId="3529241926" sldId="2147483720"/>
            <ac:spMk id="6" creationId="{078205F6-AF95-6E14-1013-354027AC23E0}"/>
          </ac:spMkLst>
        </pc:spChg>
        <pc:spChg chg="add del mod">
          <ac:chgData name="Marco Parenzan" userId="a83bbb23f3e251dc" providerId="LiveId" clId="{F0A76BA9-5633-4967-93B6-6B510C950D0A}" dt="2023-06-23T12:50:26.149" v="377" actId="478"/>
          <ac:spMkLst>
            <pc:docMk/>
            <pc:sldMasterMk cId="3529241926" sldId="2147483720"/>
            <ac:spMk id="8" creationId="{5F349989-77AB-A273-C96F-946F2BE71905}"/>
          </ac:spMkLst>
        </pc:spChg>
        <pc:sldLayoutChg chg="modSp mod">
          <pc:chgData name="Marco Parenzan" userId="a83bbb23f3e251dc" providerId="LiveId" clId="{F0A76BA9-5633-4967-93B6-6B510C950D0A}" dt="2023-06-23T06:16:12.384" v="280" actId="14100"/>
          <pc:sldLayoutMkLst>
            <pc:docMk/>
            <pc:sldMasterMk cId="3529241926" sldId="2147483720"/>
            <pc:sldLayoutMk cId="1015115421" sldId="2147483722"/>
          </pc:sldLayoutMkLst>
          <pc:spChg chg="mod">
            <ac:chgData name="Marco Parenzan" userId="a83bbb23f3e251dc" providerId="LiveId" clId="{F0A76BA9-5633-4967-93B6-6B510C950D0A}" dt="2023-06-23T06:16:12.384" v="280" actId="14100"/>
            <ac:spMkLst>
              <pc:docMk/>
              <pc:sldMasterMk cId="3529241926" sldId="2147483720"/>
              <pc:sldLayoutMk cId="1015115421" sldId="2147483722"/>
              <ac:spMk id="3" creationId="{924B6594-436E-4CB3-AD0B-3DF1CF785674}"/>
            </ac:spMkLst>
          </pc:spChg>
          <pc:spChg chg="mod">
            <ac:chgData name="Marco Parenzan" userId="a83bbb23f3e251dc" providerId="LiveId" clId="{F0A76BA9-5633-4967-93B6-6B510C950D0A}" dt="2023-06-22T20:02:45.809" v="122" actId="14100"/>
            <ac:spMkLst>
              <pc:docMk/>
              <pc:sldMasterMk cId="3529241926" sldId="2147483720"/>
              <pc:sldLayoutMk cId="1015115421" sldId="2147483722"/>
              <ac:spMk id="9" creationId="{0965ADC6-875C-482E-A5A7-491A1C4430FA}"/>
            </ac:spMkLst>
          </pc:spChg>
        </pc:sldLayoutChg>
        <pc:sldLayoutChg chg="modSp mod">
          <pc:chgData name="Marco Parenzan" userId="a83bbb23f3e251dc" providerId="LiveId" clId="{F0A76BA9-5633-4967-93B6-6B510C950D0A}" dt="2023-06-23T06:25:03.904" v="370" actId="14100"/>
          <pc:sldLayoutMkLst>
            <pc:docMk/>
            <pc:sldMasterMk cId="3529241926" sldId="2147483720"/>
            <pc:sldLayoutMk cId="3231010331" sldId="2147483724"/>
          </pc:sldLayoutMkLst>
          <pc:spChg chg="mod">
            <ac:chgData name="Marco Parenzan" userId="a83bbb23f3e251dc" providerId="LiveId" clId="{F0A76BA9-5633-4967-93B6-6B510C950D0A}" dt="2023-06-23T06:25:03.904" v="370" actId="14100"/>
            <ac:spMkLst>
              <pc:docMk/>
              <pc:sldMasterMk cId="3529241926" sldId="2147483720"/>
              <pc:sldLayoutMk cId="3231010331" sldId="2147483724"/>
              <ac:spMk id="7" creationId="{B915A429-AA51-465F-99BF-0EDBF7ED997B}"/>
            </ac:spMkLst>
          </pc:spChg>
        </pc:sldLayoutChg>
        <pc:sldLayoutChg chg="modSp mod">
          <pc:chgData name="Marco Parenzan" userId="a83bbb23f3e251dc" providerId="LiveId" clId="{F0A76BA9-5633-4967-93B6-6B510C950D0A}" dt="2023-06-23T06:25:13.766" v="371" actId="14100"/>
          <pc:sldLayoutMkLst>
            <pc:docMk/>
            <pc:sldMasterMk cId="3529241926" sldId="2147483720"/>
            <pc:sldLayoutMk cId="318339799" sldId="2147483727"/>
          </pc:sldLayoutMkLst>
          <pc:spChg chg="mod">
            <ac:chgData name="Marco Parenzan" userId="a83bbb23f3e251dc" providerId="LiveId" clId="{F0A76BA9-5633-4967-93B6-6B510C950D0A}" dt="2023-06-23T06:25:13.766" v="371" actId="14100"/>
            <ac:spMkLst>
              <pc:docMk/>
              <pc:sldMasterMk cId="3529241926" sldId="2147483720"/>
              <pc:sldLayoutMk cId="318339799" sldId="2147483727"/>
              <ac:spMk id="6" creationId="{C7F748ED-3297-4773-9955-327DA3AD0B33}"/>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86DAC-0E5A-4EAC-AC05-E3D88FCD695D}" type="datetimeFigureOut">
              <a:rPr lang="it-IT" smtClean="0"/>
              <a:t>23/06/2023</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14146C-EC34-479D-ADF3-46738BAA7178}" type="slidenum">
              <a:rPr lang="it-IT" smtClean="0"/>
              <a:t>‹#›</a:t>
            </a:fld>
            <a:endParaRPr lang="it-IT"/>
          </a:p>
        </p:txBody>
      </p:sp>
    </p:spTree>
    <p:extLst>
      <p:ext uri="{BB962C8B-B14F-4D97-AF65-F5344CB8AC3E}">
        <p14:creationId xmlns:p14="http://schemas.microsoft.com/office/powerpoint/2010/main" val="20134398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3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40B1F67-F719-45F5-8A19-854FC7C3E9E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144770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495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02929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9485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904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40</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6980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59108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66612" rtl="0" eaLnBrk="1" fontAlgn="auto" latinLnBrk="0" hangingPunct="1">
              <a:lnSpc>
                <a:spcPct val="100000"/>
              </a:lnSpc>
              <a:spcBef>
                <a:spcPts val="0"/>
              </a:spcBef>
              <a:spcAft>
                <a:spcPts val="0"/>
              </a:spcAft>
              <a:buClrTx/>
              <a:buSzTx/>
              <a:buFontTx/>
              <a:buNone/>
              <a:tabLst/>
              <a:defRPr/>
            </a:pPr>
            <a:fld id="{4370208B-C4F2-451E-858C-ED99DD755A51}" type="slidenum">
              <a:rPr kumimoji="0" lang="en-US" sz="13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66612" rtl="0" eaLnBrk="1" fontAlgn="auto" latinLnBrk="0" hangingPunct="1">
                <a:lnSpc>
                  <a:spcPct val="100000"/>
                </a:lnSpc>
                <a:spcBef>
                  <a:spcPts val="0"/>
                </a:spcBef>
                <a:spcAft>
                  <a:spcPts val="0"/>
                </a:spcAft>
                <a:buClrTx/>
                <a:buSzTx/>
                <a:buFontTx/>
                <a:buNone/>
                <a:tabLst/>
                <a:defRPr/>
              </a:pPr>
              <a:t>42</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54516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6.jpg"/></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Master" Target="../slideMasters/slideMaster5.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1AC213-F388-4E21-98C4-36E6E89F2D9A}"/>
              </a:ext>
            </a:extLst>
          </p:cNvPr>
          <p:cNvSpPr>
            <a:spLocks noGrp="1"/>
          </p:cNvSpPr>
          <p:nvPr>
            <p:ph type="ctrTitle"/>
          </p:nvPr>
        </p:nvSpPr>
        <p:spPr>
          <a:xfrm>
            <a:off x="1523999" y="1600200"/>
            <a:ext cx="10258698" cy="2387600"/>
          </a:xfrm>
        </p:spPr>
        <p:txBody>
          <a:bodyPr anchor="ctr"/>
          <a:lstStyle>
            <a:lvl1pPr algn="ctr">
              <a:defRPr sz="4400">
                <a:latin typeface="+mn-lt"/>
              </a:defRPr>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2816E0C6-E17F-4FDB-8980-765ACC03A172}"/>
              </a:ext>
            </a:extLst>
          </p:cNvPr>
          <p:cNvSpPr>
            <a:spLocks noGrp="1"/>
          </p:cNvSpPr>
          <p:nvPr>
            <p:ph type="subTitle" idx="1"/>
          </p:nvPr>
        </p:nvSpPr>
        <p:spPr>
          <a:xfrm>
            <a:off x="1523999" y="4344194"/>
            <a:ext cx="1025869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A79011E-D390-43E9-A2A7-33EA50B34A2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D52116E-899F-443D-9DAC-ADEC6441CF29}"/>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974020F4-9E0A-40BD-8784-A68D91CBF059}"/>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480192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3" name="Segnaposto testo verticale 2">
            <a:extLst>
              <a:ext uri="{FF2B5EF4-FFF2-40B4-BE49-F238E27FC236}">
                <a16:creationId xmlns:a16="http://schemas.microsoft.com/office/drawing/2014/main" id="{8F76DF86-3239-4301-B70B-A13C8ABA856A}"/>
              </a:ext>
            </a:extLst>
          </p:cNvPr>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DA96C9C4-33F1-4020-8250-3D1B97B5C41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AAD5C8DC-1645-450C-9B4E-D669ED3CB47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A3481035-E8B5-4DD5-8880-5DE2CCECAFAE}"/>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1755338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3D8386C-D3E1-4E69-B768-5BEB28C40A40}"/>
              </a:ext>
            </a:extLst>
          </p:cNvPr>
          <p:cNvSpPr>
            <a:spLocks noGrp="1"/>
          </p:cNvSpPr>
          <p:nvPr>
            <p:ph type="title" orient="vert"/>
          </p:nvPr>
        </p:nvSpPr>
        <p:spPr>
          <a:xfrm>
            <a:off x="9153797" y="1554479"/>
            <a:ext cx="2628900" cy="4622484"/>
          </a:xfrm>
        </p:spPr>
        <p:txBody>
          <a:bodyPr vert="eaVert"/>
          <a:lstStyle>
            <a:lvl1pPr>
              <a:defRPr>
                <a:solidFill>
                  <a:srgbClr val="0B78BD"/>
                </a:solidFill>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7640F96A-A1E5-4D89-80FC-898C746DECAF}"/>
              </a:ext>
            </a:extLst>
          </p:cNvPr>
          <p:cNvSpPr>
            <a:spLocks noGrp="1"/>
          </p:cNvSpPr>
          <p:nvPr>
            <p:ph type="body" orient="vert" idx="1"/>
          </p:nvPr>
        </p:nvSpPr>
        <p:spPr>
          <a:xfrm>
            <a:off x="1619793" y="1554479"/>
            <a:ext cx="7534003" cy="462248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61DD45-3A69-404E-8FF2-1C4D2905171F}"/>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7303782C-43DE-45B5-A0FE-964602A910B7}"/>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9EE02F72-0479-433E-8790-EFB53CB0BF09}"/>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1052932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Demo">
    <p:bg>
      <p:bgPr>
        <a:solidFill>
          <a:schemeClr val="accent1">
            <a:lumMod val="75000"/>
          </a:schemeClr>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A40383-6BE9-4A38-84CE-E391022B5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552" y="727916"/>
            <a:ext cx="11128896" cy="5814413"/>
          </a:xfrm>
          <a:prstGeom prst="rect">
            <a:avLst/>
          </a:prstGeom>
          <a:effectLst>
            <a:outerShdw dist="50800" dir="5400000" algn="ctr" rotWithShape="0">
              <a:srgbClr val="000000">
                <a:alpha val="16000"/>
              </a:srgbClr>
            </a:outerShdw>
          </a:effectLst>
        </p:spPr>
      </p:pic>
      <p:sp>
        <p:nvSpPr>
          <p:cNvPr id="4" name="Segnaposto titolo 1">
            <a:extLst>
              <a:ext uri="{FF2B5EF4-FFF2-40B4-BE49-F238E27FC236}">
                <a16:creationId xmlns:a16="http://schemas.microsoft.com/office/drawing/2014/main" id="{A6C10EFC-5B15-4541-BF67-29984B125E7D}"/>
              </a:ext>
            </a:extLst>
          </p:cNvPr>
          <p:cNvSpPr>
            <a:spLocks noGrp="1"/>
          </p:cNvSpPr>
          <p:nvPr>
            <p:ph type="title" hasCustomPrompt="1"/>
          </p:nvPr>
        </p:nvSpPr>
        <p:spPr>
          <a:xfrm>
            <a:off x="1880047" y="315671"/>
            <a:ext cx="9261565" cy="662782"/>
          </a:xfrm>
          <a:prstGeom prst="rect">
            <a:avLst/>
          </a:prstGeom>
        </p:spPr>
        <p:txBody>
          <a:bodyPr vert="horz" lIns="91440" tIns="45720" rIns="91440" bIns="45720" rtlCol="0" anchor="ctr">
            <a:normAutofit/>
          </a:bodyPr>
          <a:lstStyle>
            <a:lvl1pPr algn="ctr">
              <a:defRPr>
                <a:solidFill>
                  <a:schemeClr val="bg1"/>
                </a:solidFill>
                <a:latin typeface="+mn-lt"/>
              </a:defRPr>
            </a:lvl1pPr>
          </a:lstStyle>
          <a:p>
            <a:r>
              <a:rPr lang="it-IT" dirty="0"/>
              <a:t>Demo</a:t>
            </a:r>
          </a:p>
        </p:txBody>
      </p:sp>
    </p:spTree>
    <p:extLst>
      <p:ext uri="{BB962C8B-B14F-4D97-AF65-F5344CB8AC3E}">
        <p14:creationId xmlns:p14="http://schemas.microsoft.com/office/powerpoint/2010/main" val="20954447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1AC213-F388-4E21-98C4-36E6E89F2D9A}"/>
              </a:ext>
            </a:extLst>
          </p:cNvPr>
          <p:cNvSpPr>
            <a:spLocks noGrp="1"/>
          </p:cNvSpPr>
          <p:nvPr>
            <p:ph type="ctrTitle"/>
          </p:nvPr>
        </p:nvSpPr>
        <p:spPr>
          <a:xfrm>
            <a:off x="576776" y="1600200"/>
            <a:ext cx="11205921" cy="2387600"/>
          </a:xfrm>
        </p:spPr>
        <p:txBody>
          <a:bodyPr anchor="ctr"/>
          <a:lstStyle>
            <a:lvl1pPr algn="ctr">
              <a:defRPr sz="4400">
                <a:latin typeface="+mn-lt"/>
              </a:defRPr>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2816E0C6-E17F-4FDB-8980-765ACC03A172}"/>
              </a:ext>
            </a:extLst>
          </p:cNvPr>
          <p:cNvSpPr>
            <a:spLocks noGrp="1"/>
          </p:cNvSpPr>
          <p:nvPr>
            <p:ph type="subTitle" idx="1"/>
          </p:nvPr>
        </p:nvSpPr>
        <p:spPr>
          <a:xfrm>
            <a:off x="576775" y="4344194"/>
            <a:ext cx="11205921"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A79011E-D390-43E9-A2A7-33EA50B34A2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D52116E-899F-443D-9DAC-ADEC6441CF29}"/>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974020F4-9E0A-40BD-8784-A68D91CBF059}"/>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solidFill>
                  <a:schemeClr val="bg1"/>
                </a:solidFill>
              </a:rPr>
              <a:t>Fare clic per modificare lo stile del titolo </a:t>
            </a:r>
          </a:p>
        </p:txBody>
      </p:sp>
    </p:spTree>
    <p:extLst>
      <p:ext uri="{BB962C8B-B14F-4D97-AF65-F5344CB8AC3E}">
        <p14:creationId xmlns:p14="http://schemas.microsoft.com/office/powerpoint/2010/main" val="10788123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24B6594-436E-4CB3-AD0B-3DF1CF785674}"/>
              </a:ext>
            </a:extLst>
          </p:cNvPr>
          <p:cNvSpPr>
            <a:spLocks noGrp="1"/>
          </p:cNvSpPr>
          <p:nvPr>
            <p:ph idx="1"/>
          </p:nvPr>
        </p:nvSpPr>
        <p:spPr>
          <a:xfrm>
            <a:off x="576776" y="1748901"/>
            <a:ext cx="11205922" cy="437758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579950-EAE6-44C5-8A5A-B17F721DAEB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BD6E3443-EB60-437C-AB50-5D4C81480687}"/>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0965ADC6-875C-482E-A5A7-491A1C4430FA}"/>
              </a:ext>
            </a:extLst>
          </p:cNvPr>
          <p:cNvSpPr>
            <a:spLocks noGrp="1"/>
          </p:cNvSpPr>
          <p:nvPr>
            <p:ph type="title"/>
          </p:nvPr>
        </p:nvSpPr>
        <p:spPr>
          <a:xfrm>
            <a:off x="1619794" y="316559"/>
            <a:ext cx="7772781"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101511542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60E1D9-830C-42E5-B43B-29DB0C744A32}"/>
              </a:ext>
            </a:extLst>
          </p:cNvPr>
          <p:cNvSpPr>
            <a:spLocks noGrp="1"/>
          </p:cNvSpPr>
          <p:nvPr>
            <p:ph type="title"/>
          </p:nvPr>
        </p:nvSpPr>
        <p:spPr>
          <a:xfrm>
            <a:off x="576776" y="1736726"/>
            <a:ext cx="11205921"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9591FCF-D95B-487B-A7A1-F791F33EB6EB}"/>
              </a:ext>
            </a:extLst>
          </p:cNvPr>
          <p:cNvSpPr>
            <a:spLocks noGrp="1"/>
          </p:cNvSpPr>
          <p:nvPr>
            <p:ph type="body" idx="1"/>
          </p:nvPr>
        </p:nvSpPr>
        <p:spPr>
          <a:xfrm>
            <a:off x="576776" y="4596754"/>
            <a:ext cx="1120592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Fare clic per modificare gli stili del testo dello schema</a:t>
            </a:r>
          </a:p>
        </p:txBody>
      </p:sp>
      <p:sp>
        <p:nvSpPr>
          <p:cNvPr id="4" name="Segnaposto data 3">
            <a:extLst>
              <a:ext uri="{FF2B5EF4-FFF2-40B4-BE49-F238E27FC236}">
                <a16:creationId xmlns:a16="http://schemas.microsoft.com/office/drawing/2014/main" id="{1A098EBC-55A3-4699-8138-556E5BB637D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6C5592B-641A-418A-A3A0-1A3EA60A3B17}"/>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C1A526D-BDB6-48B9-BE01-73554F395FF1}"/>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solidFill>
                  <a:schemeClr val="bg1"/>
                </a:solidFill>
              </a:rPr>
              <a:t>Fare clic per modificare lo stile del titolo </a:t>
            </a:r>
          </a:p>
        </p:txBody>
      </p:sp>
    </p:spTree>
    <p:extLst>
      <p:ext uri="{BB962C8B-B14F-4D97-AF65-F5344CB8AC3E}">
        <p14:creationId xmlns:p14="http://schemas.microsoft.com/office/powerpoint/2010/main" val="5268416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DDB07BF-6C79-4467-ACB1-0767E3771EDC}"/>
              </a:ext>
            </a:extLst>
          </p:cNvPr>
          <p:cNvSpPr>
            <a:spLocks noGrp="1"/>
          </p:cNvSpPr>
          <p:nvPr>
            <p:ph sz="half" idx="1"/>
          </p:nvPr>
        </p:nvSpPr>
        <p:spPr>
          <a:xfrm>
            <a:off x="581759" y="1825625"/>
            <a:ext cx="5129723"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A3F5DFD-F0C1-4DC6-875A-D8417FB428B1}"/>
              </a:ext>
            </a:extLst>
          </p:cNvPr>
          <p:cNvSpPr>
            <a:spLocks noGrp="1"/>
          </p:cNvSpPr>
          <p:nvPr>
            <p:ph sz="half" idx="2"/>
          </p:nvPr>
        </p:nvSpPr>
        <p:spPr>
          <a:xfrm>
            <a:off x="6652974" y="1825625"/>
            <a:ext cx="5129723" cy="435133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data 4">
            <a:extLst>
              <a:ext uri="{FF2B5EF4-FFF2-40B4-BE49-F238E27FC236}">
                <a16:creationId xmlns:a16="http://schemas.microsoft.com/office/drawing/2014/main" id="{3255D52C-1AD6-485F-97E2-A18AE2C9BBE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606CB1CD-EEE9-47F1-B168-D7DCFBDB8307}"/>
              </a:ext>
            </a:extLst>
          </p:cNvPr>
          <p:cNvSpPr>
            <a:spLocks noGrp="1"/>
          </p:cNvSpPr>
          <p:nvPr>
            <p:ph type="ftr" sz="quarter" idx="11"/>
          </p:nvPr>
        </p:nvSpPr>
        <p:spPr/>
        <p:txBody>
          <a:bodyPr/>
          <a:lstStyle/>
          <a:p>
            <a:endParaRPr lang="it-IT"/>
          </a:p>
        </p:txBody>
      </p:sp>
      <p:sp>
        <p:nvSpPr>
          <p:cNvPr id="7" name="Segnaposto titolo 1">
            <a:extLst>
              <a:ext uri="{FF2B5EF4-FFF2-40B4-BE49-F238E27FC236}">
                <a16:creationId xmlns:a16="http://schemas.microsoft.com/office/drawing/2014/main" id="{B915A429-AA51-465F-99BF-0EDBF7ED997B}"/>
              </a:ext>
            </a:extLst>
          </p:cNvPr>
          <p:cNvSpPr>
            <a:spLocks noGrp="1"/>
          </p:cNvSpPr>
          <p:nvPr>
            <p:ph type="title"/>
          </p:nvPr>
        </p:nvSpPr>
        <p:spPr>
          <a:xfrm>
            <a:off x="1619794" y="316559"/>
            <a:ext cx="7763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2310103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8A0B334-5A2E-420D-B34F-0C59C82F6877}"/>
              </a:ext>
            </a:extLst>
          </p:cNvPr>
          <p:cNvSpPr>
            <a:spLocks noGrp="1"/>
          </p:cNvSpPr>
          <p:nvPr>
            <p:ph type="body" idx="1"/>
          </p:nvPr>
        </p:nvSpPr>
        <p:spPr>
          <a:xfrm>
            <a:off x="576775" y="1674203"/>
            <a:ext cx="52191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Segnaposto contenuto 3">
            <a:extLst>
              <a:ext uri="{FF2B5EF4-FFF2-40B4-BE49-F238E27FC236}">
                <a16:creationId xmlns:a16="http://schemas.microsoft.com/office/drawing/2014/main" id="{F3888714-BC9E-4F0C-9BCB-271CD43D7529}"/>
              </a:ext>
            </a:extLst>
          </p:cNvPr>
          <p:cNvSpPr>
            <a:spLocks noGrp="1"/>
          </p:cNvSpPr>
          <p:nvPr>
            <p:ph sz="half" idx="2"/>
          </p:nvPr>
        </p:nvSpPr>
        <p:spPr>
          <a:xfrm>
            <a:off x="576775" y="2505075"/>
            <a:ext cx="5219113"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59DBCF60-51E3-49AF-B7E7-0E0D5D215F6E}"/>
              </a:ext>
            </a:extLst>
          </p:cNvPr>
          <p:cNvSpPr>
            <a:spLocks noGrp="1"/>
          </p:cNvSpPr>
          <p:nvPr>
            <p:ph type="body" sz="quarter" idx="3"/>
          </p:nvPr>
        </p:nvSpPr>
        <p:spPr>
          <a:xfrm>
            <a:off x="6563584" y="1681163"/>
            <a:ext cx="521911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6" name="Segnaposto contenuto 5">
            <a:extLst>
              <a:ext uri="{FF2B5EF4-FFF2-40B4-BE49-F238E27FC236}">
                <a16:creationId xmlns:a16="http://schemas.microsoft.com/office/drawing/2014/main" id="{C5EE61DC-AAA5-4E2D-BF46-D00329A5C184}"/>
              </a:ext>
            </a:extLst>
          </p:cNvPr>
          <p:cNvSpPr>
            <a:spLocks noGrp="1"/>
          </p:cNvSpPr>
          <p:nvPr>
            <p:ph sz="quarter" idx="4"/>
          </p:nvPr>
        </p:nvSpPr>
        <p:spPr>
          <a:xfrm>
            <a:off x="6563584" y="2505075"/>
            <a:ext cx="5219113"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7AAF0436-58B6-47F6-8E11-84D919C7EDD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8" name="Segnaposto piè di pagina 7">
            <a:extLst>
              <a:ext uri="{FF2B5EF4-FFF2-40B4-BE49-F238E27FC236}">
                <a16:creationId xmlns:a16="http://schemas.microsoft.com/office/drawing/2014/main" id="{3CE0F1DC-C34B-4F16-A8A1-59B2D4B6A93E}"/>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FF69F79A-A6ED-473E-82AC-E596A5C35CF6}"/>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1661269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619794" y="316559"/>
            <a:ext cx="7666249"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183397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577963-0FD6-4635-A1A8-B7BCF35F3DB8}"/>
              </a:ext>
            </a:extLst>
          </p:cNvPr>
          <p:cNvSpPr>
            <a:spLocks noGrp="1"/>
          </p:cNvSpPr>
          <p:nvPr>
            <p:ph type="title"/>
          </p:nvPr>
        </p:nvSpPr>
        <p:spPr>
          <a:xfrm>
            <a:off x="576776" y="1587657"/>
            <a:ext cx="4360984" cy="888865"/>
          </a:xfrm>
        </p:spPr>
        <p:txBody>
          <a:bodyPr anchor="b"/>
          <a:lstStyle>
            <a:lvl1pPr>
              <a:defRPr sz="3200">
                <a:solidFill>
                  <a:srgbClr val="0B78BD"/>
                </a:solidFill>
              </a:defRPr>
            </a:lvl1pPr>
          </a:lstStyle>
          <a:p>
            <a:endParaRPr lang="it-IT" dirty="0"/>
          </a:p>
        </p:txBody>
      </p:sp>
      <p:sp>
        <p:nvSpPr>
          <p:cNvPr id="3" name="Segnaposto contenuto 2">
            <a:extLst>
              <a:ext uri="{FF2B5EF4-FFF2-40B4-BE49-F238E27FC236}">
                <a16:creationId xmlns:a16="http://schemas.microsoft.com/office/drawing/2014/main" id="{A56285E0-D2CF-45EC-824F-708C57150102}"/>
              </a:ext>
            </a:extLst>
          </p:cNvPr>
          <p:cNvSpPr>
            <a:spLocks noGrp="1"/>
          </p:cNvSpPr>
          <p:nvPr>
            <p:ph idx="1"/>
          </p:nvPr>
        </p:nvSpPr>
        <p:spPr>
          <a:xfrm>
            <a:off x="5552031" y="1587657"/>
            <a:ext cx="6230666" cy="4544968"/>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3085BD09-F8F1-4CF7-88B9-307E74D0BF7C}"/>
              </a:ext>
            </a:extLst>
          </p:cNvPr>
          <p:cNvSpPr>
            <a:spLocks noGrp="1"/>
          </p:cNvSpPr>
          <p:nvPr>
            <p:ph type="body" sz="half" idx="2"/>
          </p:nvPr>
        </p:nvSpPr>
        <p:spPr>
          <a:xfrm>
            <a:off x="576776" y="2880880"/>
            <a:ext cx="4360984" cy="32517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870B2838-7774-49C1-8FBD-409204B26A84}"/>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99A51A0-997F-4635-8FEA-B4232644B8D3}"/>
              </a:ext>
            </a:extLst>
          </p:cNvPr>
          <p:cNvSpPr>
            <a:spLocks noGrp="1"/>
          </p:cNvSpPr>
          <p:nvPr>
            <p:ph type="ftr" sz="quarter" idx="11"/>
          </p:nvPr>
        </p:nvSpPr>
        <p:spPr/>
        <p:txBody>
          <a:bodyPr/>
          <a:lstStyle/>
          <a:p>
            <a:endParaRPr lang="it-IT"/>
          </a:p>
        </p:txBody>
      </p:sp>
      <p:sp>
        <p:nvSpPr>
          <p:cNvPr id="10" name="Segnaposto titolo 1">
            <a:extLst>
              <a:ext uri="{FF2B5EF4-FFF2-40B4-BE49-F238E27FC236}">
                <a16:creationId xmlns:a16="http://schemas.microsoft.com/office/drawing/2014/main" id="{79FE1DD2-21EE-470A-9002-2A465A11EC14}"/>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bg1"/>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1204125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24B6594-436E-4CB3-AD0B-3DF1CF785674}"/>
              </a:ext>
            </a:extLst>
          </p:cNvPr>
          <p:cNvSpPr>
            <a:spLocks noGrp="1"/>
          </p:cNvSpPr>
          <p:nvPr>
            <p:ph idx="1"/>
          </p:nvPr>
        </p:nvSpPr>
        <p:spPr>
          <a:xfrm>
            <a:off x="1619794" y="1837677"/>
            <a:ext cx="10162903" cy="4288803"/>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579950-EAE6-44C5-8A5A-B17F721DAEB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BD6E3443-EB60-437C-AB50-5D4C81480687}"/>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0965ADC6-875C-482E-A5A7-491A1C4430FA}"/>
              </a:ext>
            </a:extLst>
          </p:cNvPr>
          <p:cNvSpPr>
            <a:spLocks noGrp="1"/>
          </p:cNvSpPr>
          <p:nvPr>
            <p:ph type="title"/>
          </p:nvPr>
        </p:nvSpPr>
        <p:spPr>
          <a:xfrm>
            <a:off x="1619794" y="316559"/>
            <a:ext cx="7701759"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6276815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5C9793-0D22-47FF-B7AF-15663D5AAA52}"/>
              </a:ext>
            </a:extLst>
          </p:cNvPr>
          <p:cNvSpPr>
            <a:spLocks noGrp="1"/>
          </p:cNvSpPr>
          <p:nvPr>
            <p:ph type="title"/>
          </p:nvPr>
        </p:nvSpPr>
        <p:spPr>
          <a:xfrm>
            <a:off x="576776" y="1528096"/>
            <a:ext cx="4360984" cy="1031965"/>
          </a:xfrm>
        </p:spPr>
        <p:txBody>
          <a:bodyPr anchor="b"/>
          <a:lstStyle>
            <a:lvl1pPr>
              <a:defRPr sz="3200">
                <a:solidFill>
                  <a:srgbClr val="0B78BD"/>
                </a:solidFill>
                <a:latin typeface="+mn-lt"/>
              </a:defRPr>
            </a:lvl1pPr>
          </a:lstStyle>
          <a:p>
            <a:endParaRPr lang="it-IT" dirty="0"/>
          </a:p>
        </p:txBody>
      </p:sp>
      <p:sp>
        <p:nvSpPr>
          <p:cNvPr id="3" name="Segnaposto immagine 2">
            <a:extLst>
              <a:ext uri="{FF2B5EF4-FFF2-40B4-BE49-F238E27FC236}">
                <a16:creationId xmlns:a16="http://schemas.microsoft.com/office/drawing/2014/main" id="{3CCCD409-2A98-495F-9E05-476EDBD282E4}"/>
              </a:ext>
            </a:extLst>
          </p:cNvPr>
          <p:cNvSpPr>
            <a:spLocks noGrp="1"/>
          </p:cNvSpPr>
          <p:nvPr>
            <p:ph type="pic" idx="1"/>
          </p:nvPr>
        </p:nvSpPr>
        <p:spPr>
          <a:xfrm>
            <a:off x="5753687" y="1515291"/>
            <a:ext cx="6029010" cy="4345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9D9E80-627A-4D17-9029-E14C8D64554E}"/>
              </a:ext>
            </a:extLst>
          </p:cNvPr>
          <p:cNvSpPr>
            <a:spLocks noGrp="1"/>
          </p:cNvSpPr>
          <p:nvPr>
            <p:ph type="body" sz="half" idx="2"/>
          </p:nvPr>
        </p:nvSpPr>
        <p:spPr>
          <a:xfrm>
            <a:off x="576776" y="2807711"/>
            <a:ext cx="4360984" cy="3099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76802470-52B8-47E4-BB8D-82F7917C3C1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6AF4365-DBFC-499C-9A07-D4D2E10D012F}"/>
              </a:ext>
            </a:extLst>
          </p:cNvPr>
          <p:cNvSpPr>
            <a:spLocks noGrp="1"/>
          </p:cNvSpPr>
          <p:nvPr>
            <p:ph type="ftr" sz="quarter" idx="11"/>
          </p:nvPr>
        </p:nvSpPr>
        <p:spPr/>
        <p:txBody>
          <a:bodyPr/>
          <a:lstStyle/>
          <a:p>
            <a:endParaRPr lang="it-IT"/>
          </a:p>
        </p:txBody>
      </p:sp>
      <p:sp>
        <p:nvSpPr>
          <p:cNvPr id="10" name="Segnaposto titolo 1">
            <a:extLst>
              <a:ext uri="{FF2B5EF4-FFF2-40B4-BE49-F238E27FC236}">
                <a16:creationId xmlns:a16="http://schemas.microsoft.com/office/drawing/2014/main" id="{FFE944BF-EBE0-41F2-8211-C03DD2ED131E}"/>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chemeClr val="bg1"/>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37116813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3" name="Segnaposto testo verticale 2">
            <a:extLst>
              <a:ext uri="{FF2B5EF4-FFF2-40B4-BE49-F238E27FC236}">
                <a16:creationId xmlns:a16="http://schemas.microsoft.com/office/drawing/2014/main" id="{8F76DF86-3239-4301-B70B-A13C8ABA856A}"/>
              </a:ext>
            </a:extLst>
          </p:cNvPr>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DA96C9C4-33F1-4020-8250-3D1B97B5C41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AAD5C8DC-1645-450C-9B4E-D669ED3CB47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A3481035-E8B5-4DD5-8880-5DE2CCECAFAE}"/>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8900382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3D8386C-D3E1-4E69-B768-5BEB28C40A40}"/>
              </a:ext>
            </a:extLst>
          </p:cNvPr>
          <p:cNvSpPr>
            <a:spLocks noGrp="1"/>
          </p:cNvSpPr>
          <p:nvPr>
            <p:ph type="title" orient="vert"/>
          </p:nvPr>
        </p:nvSpPr>
        <p:spPr>
          <a:xfrm>
            <a:off x="9153797" y="1554479"/>
            <a:ext cx="2628900" cy="4622484"/>
          </a:xfrm>
        </p:spPr>
        <p:txBody>
          <a:bodyPr vert="eaVert"/>
          <a:lstStyle>
            <a:lvl1pPr>
              <a:defRPr>
                <a:solidFill>
                  <a:srgbClr val="0B78BD"/>
                </a:solidFill>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7640F96A-A1E5-4D89-80FC-898C746DECAF}"/>
              </a:ext>
            </a:extLst>
          </p:cNvPr>
          <p:cNvSpPr>
            <a:spLocks noGrp="1"/>
          </p:cNvSpPr>
          <p:nvPr>
            <p:ph type="body" orient="vert" idx="1"/>
          </p:nvPr>
        </p:nvSpPr>
        <p:spPr>
          <a:xfrm>
            <a:off x="1619793" y="1554479"/>
            <a:ext cx="7534003" cy="462248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61DD45-3A69-404E-8FF2-1C4D2905171F}"/>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7303782C-43DE-45B5-A0FE-964602A910B7}"/>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9EE02F72-0479-433E-8790-EFB53CB0BF09}"/>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34930921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1AC213-F388-4E21-98C4-36E6E89F2D9A}"/>
              </a:ext>
            </a:extLst>
          </p:cNvPr>
          <p:cNvSpPr>
            <a:spLocks noGrp="1"/>
          </p:cNvSpPr>
          <p:nvPr>
            <p:ph type="ctrTitle"/>
          </p:nvPr>
        </p:nvSpPr>
        <p:spPr>
          <a:xfrm>
            <a:off x="1523999" y="1600200"/>
            <a:ext cx="10258698" cy="2387600"/>
          </a:xfrm>
        </p:spPr>
        <p:txBody>
          <a:bodyPr anchor="ctr"/>
          <a:lstStyle>
            <a:lvl1pPr algn="ctr">
              <a:defRPr sz="4400">
                <a:latin typeface="+mn-lt"/>
              </a:defRPr>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2816E0C6-E17F-4FDB-8980-765ACC03A172}"/>
              </a:ext>
            </a:extLst>
          </p:cNvPr>
          <p:cNvSpPr>
            <a:spLocks noGrp="1"/>
          </p:cNvSpPr>
          <p:nvPr>
            <p:ph type="subTitle" idx="1"/>
          </p:nvPr>
        </p:nvSpPr>
        <p:spPr>
          <a:xfrm>
            <a:off x="1523999" y="4344194"/>
            <a:ext cx="10258697"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A79011E-D390-43E9-A2A7-33EA50B34A2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D52116E-899F-443D-9DAC-ADEC6441CF29}"/>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974020F4-9E0A-40BD-8784-A68D91CBF059}"/>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184802989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24B6594-436E-4CB3-AD0B-3DF1CF7856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579950-EAE6-44C5-8A5A-B17F721DAEB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BD6E3443-EB60-437C-AB50-5D4C81480687}"/>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0965ADC6-875C-482E-A5A7-491A1C4430FA}"/>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60777367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60E1D9-830C-42E5-B43B-29DB0C744A32}"/>
              </a:ext>
            </a:extLst>
          </p:cNvPr>
          <p:cNvSpPr>
            <a:spLocks noGrp="1"/>
          </p:cNvSpPr>
          <p:nvPr>
            <p:ph type="title"/>
          </p:nvPr>
        </p:nvSpPr>
        <p:spPr>
          <a:xfrm>
            <a:off x="1619794" y="1736726"/>
            <a:ext cx="10162903"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9591FCF-D95B-487B-A7A1-F791F33EB6EB}"/>
              </a:ext>
            </a:extLst>
          </p:cNvPr>
          <p:cNvSpPr>
            <a:spLocks noGrp="1"/>
          </p:cNvSpPr>
          <p:nvPr>
            <p:ph type="body" idx="1"/>
          </p:nvPr>
        </p:nvSpPr>
        <p:spPr>
          <a:xfrm>
            <a:off x="1619794" y="4596754"/>
            <a:ext cx="1016290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A098EBC-55A3-4699-8138-556E5BB637D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6C5592B-641A-418A-A3A0-1A3EA60A3B17}"/>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C1A526D-BDB6-48B9-BE01-73554F395FF1}"/>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4291266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DDB07BF-6C79-4467-ACB1-0767E3771EDC}"/>
              </a:ext>
            </a:extLst>
          </p:cNvPr>
          <p:cNvSpPr>
            <a:spLocks noGrp="1"/>
          </p:cNvSpPr>
          <p:nvPr>
            <p:ph sz="half" idx="1"/>
          </p:nvPr>
        </p:nvSpPr>
        <p:spPr>
          <a:xfrm>
            <a:off x="1607193" y="1825625"/>
            <a:ext cx="4713052"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A3F5DFD-F0C1-4DC6-875A-D8417FB428B1}"/>
              </a:ext>
            </a:extLst>
          </p:cNvPr>
          <p:cNvSpPr>
            <a:spLocks noGrp="1"/>
          </p:cNvSpPr>
          <p:nvPr>
            <p:ph sz="half" idx="2"/>
          </p:nvPr>
        </p:nvSpPr>
        <p:spPr>
          <a:xfrm>
            <a:off x="6897189" y="1825625"/>
            <a:ext cx="4885508"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255D52C-1AD6-485F-97E2-A18AE2C9BBE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606CB1CD-EEE9-47F1-B168-D7DCFBDB8307}"/>
              </a:ext>
            </a:extLst>
          </p:cNvPr>
          <p:cNvSpPr>
            <a:spLocks noGrp="1"/>
          </p:cNvSpPr>
          <p:nvPr>
            <p:ph type="ftr" sz="quarter" idx="11"/>
          </p:nvPr>
        </p:nvSpPr>
        <p:spPr/>
        <p:txBody>
          <a:bodyPr/>
          <a:lstStyle/>
          <a:p>
            <a:endParaRPr lang="it-IT"/>
          </a:p>
        </p:txBody>
      </p:sp>
      <p:sp>
        <p:nvSpPr>
          <p:cNvPr id="7" name="Segnaposto titolo 1">
            <a:extLst>
              <a:ext uri="{FF2B5EF4-FFF2-40B4-BE49-F238E27FC236}">
                <a16:creationId xmlns:a16="http://schemas.microsoft.com/office/drawing/2014/main" id="{B915A429-AA51-465F-99BF-0EDBF7ED997B}"/>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6022485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8A0B334-5A2E-420D-B34F-0C59C82F6877}"/>
              </a:ext>
            </a:extLst>
          </p:cNvPr>
          <p:cNvSpPr>
            <a:spLocks noGrp="1"/>
          </p:cNvSpPr>
          <p:nvPr>
            <p:ph type="body" idx="1"/>
          </p:nvPr>
        </p:nvSpPr>
        <p:spPr>
          <a:xfrm>
            <a:off x="1619795" y="1681163"/>
            <a:ext cx="48724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Segnaposto contenuto 3">
            <a:extLst>
              <a:ext uri="{FF2B5EF4-FFF2-40B4-BE49-F238E27FC236}">
                <a16:creationId xmlns:a16="http://schemas.microsoft.com/office/drawing/2014/main" id="{F3888714-BC9E-4F0C-9BCB-271CD43D7529}"/>
              </a:ext>
            </a:extLst>
          </p:cNvPr>
          <p:cNvSpPr>
            <a:spLocks noGrp="1"/>
          </p:cNvSpPr>
          <p:nvPr>
            <p:ph sz="half" idx="2"/>
          </p:nvPr>
        </p:nvSpPr>
        <p:spPr>
          <a:xfrm>
            <a:off x="1619795" y="2505075"/>
            <a:ext cx="4872446"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59DBCF60-51E3-49AF-B7E7-0E0D5D215F6E}"/>
              </a:ext>
            </a:extLst>
          </p:cNvPr>
          <p:cNvSpPr>
            <a:spLocks noGrp="1"/>
          </p:cNvSpPr>
          <p:nvPr>
            <p:ph type="body" sz="quarter" idx="3"/>
          </p:nvPr>
        </p:nvSpPr>
        <p:spPr>
          <a:xfrm>
            <a:off x="6910251" y="1681163"/>
            <a:ext cx="48724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6" name="Segnaposto contenuto 5">
            <a:extLst>
              <a:ext uri="{FF2B5EF4-FFF2-40B4-BE49-F238E27FC236}">
                <a16:creationId xmlns:a16="http://schemas.microsoft.com/office/drawing/2014/main" id="{C5EE61DC-AAA5-4E2D-BF46-D00329A5C184}"/>
              </a:ext>
            </a:extLst>
          </p:cNvPr>
          <p:cNvSpPr>
            <a:spLocks noGrp="1"/>
          </p:cNvSpPr>
          <p:nvPr>
            <p:ph sz="quarter" idx="4"/>
          </p:nvPr>
        </p:nvSpPr>
        <p:spPr>
          <a:xfrm>
            <a:off x="6910251" y="2505075"/>
            <a:ext cx="4872446"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7AAF0436-58B6-47F6-8E11-84D919C7EDD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8" name="Segnaposto piè di pagina 7">
            <a:extLst>
              <a:ext uri="{FF2B5EF4-FFF2-40B4-BE49-F238E27FC236}">
                <a16:creationId xmlns:a16="http://schemas.microsoft.com/office/drawing/2014/main" id="{3CE0F1DC-C34B-4F16-A8A1-59B2D4B6A93E}"/>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FF69F79A-A6ED-473E-82AC-E596A5C35CF6}"/>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42416754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93497BDC-F780-482A-B00D-623003EBCC4C}"/>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4" name="Segnaposto piè di pagina 3">
            <a:extLst>
              <a:ext uri="{FF2B5EF4-FFF2-40B4-BE49-F238E27FC236}">
                <a16:creationId xmlns:a16="http://schemas.microsoft.com/office/drawing/2014/main" id="{9DF9F76F-F710-4222-8AE8-D8EF547FE2E9}"/>
              </a:ext>
            </a:extLst>
          </p:cNvPr>
          <p:cNvSpPr>
            <a:spLocks noGrp="1"/>
          </p:cNvSpPr>
          <p:nvPr>
            <p:ph type="ftr" sz="quarter" idx="11"/>
          </p:nvPr>
        </p:nvSpPr>
        <p:spPr/>
        <p:txBody>
          <a:bodyPr/>
          <a:lstStyle/>
          <a:p>
            <a:endParaRPr lang="it-IT" dirty="0"/>
          </a:p>
        </p:txBody>
      </p:sp>
      <p:sp>
        <p:nvSpPr>
          <p:cNvPr id="5" name="Segnaposto titolo 1">
            <a:extLst>
              <a:ext uri="{FF2B5EF4-FFF2-40B4-BE49-F238E27FC236}">
                <a16:creationId xmlns:a16="http://schemas.microsoft.com/office/drawing/2014/main" id="{5F8448A6-BA0D-48F5-901B-CA9C0E8926F6}"/>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1676887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52777D80-3793-46C5-9B6B-BF992CAF3CCE}"/>
              </a:ext>
            </a:extLst>
          </p:cNvPr>
          <p:cNvSpPr/>
          <p:nvPr userDrawn="1"/>
        </p:nvSpPr>
        <p:spPr>
          <a:xfrm>
            <a:off x="0" y="6195216"/>
            <a:ext cx="12192000" cy="662783"/>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solidFill>
                  <a:schemeClr val="bg1"/>
                </a:solidFill>
              </a:defRPr>
            </a:lvl1pPr>
          </a:lstStyle>
          <a:p>
            <a:r>
              <a:rPr lang="it-IT" dirty="0"/>
              <a:t>#AzureDayRome</a:t>
            </a:r>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lvl1pPr>
              <a:defRPr>
                <a:solidFill>
                  <a:schemeClr val="bg1"/>
                </a:solidFill>
              </a:defRPr>
            </a:lvl1pPr>
          </a:lstStyle>
          <a:p>
            <a:endParaRPr lang="it-IT" dirty="0"/>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179626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60E1D9-830C-42E5-B43B-29DB0C744A32}"/>
              </a:ext>
            </a:extLst>
          </p:cNvPr>
          <p:cNvSpPr>
            <a:spLocks noGrp="1"/>
          </p:cNvSpPr>
          <p:nvPr>
            <p:ph type="title"/>
          </p:nvPr>
        </p:nvSpPr>
        <p:spPr>
          <a:xfrm>
            <a:off x="1619794" y="1736726"/>
            <a:ext cx="10162903"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59591FCF-D95B-487B-A7A1-F791F33EB6EB}"/>
              </a:ext>
            </a:extLst>
          </p:cNvPr>
          <p:cNvSpPr>
            <a:spLocks noGrp="1"/>
          </p:cNvSpPr>
          <p:nvPr>
            <p:ph type="body" idx="1"/>
          </p:nvPr>
        </p:nvSpPr>
        <p:spPr>
          <a:xfrm>
            <a:off x="1619794" y="4596754"/>
            <a:ext cx="1016290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1A098EBC-55A3-4699-8138-556E5BB637D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6C5592B-641A-418A-A3A0-1A3EA60A3B17}"/>
              </a:ext>
            </a:extLst>
          </p:cNvPr>
          <p:cNvSpPr>
            <a:spLocks noGrp="1"/>
          </p:cNvSpPr>
          <p:nvPr>
            <p:ph type="ftr" sz="quarter" idx="11"/>
          </p:nvPr>
        </p:nvSpPr>
        <p:spPr/>
        <p:txBody>
          <a:bodyPr/>
          <a:lstStyle/>
          <a:p>
            <a:endParaRPr lang="it-IT"/>
          </a:p>
        </p:txBody>
      </p:sp>
    </p:spTree>
    <p:extLst>
      <p:ext uri="{BB962C8B-B14F-4D97-AF65-F5344CB8AC3E}">
        <p14:creationId xmlns:p14="http://schemas.microsoft.com/office/powerpoint/2010/main" val="3029624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577963-0FD6-4635-A1A8-B7BCF35F3DB8}"/>
              </a:ext>
            </a:extLst>
          </p:cNvPr>
          <p:cNvSpPr>
            <a:spLocks noGrp="1"/>
          </p:cNvSpPr>
          <p:nvPr>
            <p:ph type="title"/>
          </p:nvPr>
        </p:nvSpPr>
        <p:spPr>
          <a:xfrm>
            <a:off x="1619794" y="1587657"/>
            <a:ext cx="3932237" cy="888865"/>
          </a:xfrm>
        </p:spPr>
        <p:txBody>
          <a:bodyPr anchor="b"/>
          <a:lstStyle>
            <a:lvl1pPr>
              <a:defRPr sz="3200">
                <a:solidFill>
                  <a:srgbClr val="0B78BD"/>
                </a:solidFill>
              </a:defRPr>
            </a:lvl1pPr>
          </a:lstStyle>
          <a:p>
            <a:endParaRPr lang="it-IT" dirty="0"/>
          </a:p>
        </p:txBody>
      </p:sp>
      <p:sp>
        <p:nvSpPr>
          <p:cNvPr id="3" name="Segnaposto contenuto 2">
            <a:extLst>
              <a:ext uri="{FF2B5EF4-FFF2-40B4-BE49-F238E27FC236}">
                <a16:creationId xmlns:a16="http://schemas.microsoft.com/office/drawing/2014/main" id="{A56285E0-D2CF-45EC-824F-708C57150102}"/>
              </a:ext>
            </a:extLst>
          </p:cNvPr>
          <p:cNvSpPr>
            <a:spLocks noGrp="1"/>
          </p:cNvSpPr>
          <p:nvPr>
            <p:ph idx="1"/>
          </p:nvPr>
        </p:nvSpPr>
        <p:spPr>
          <a:xfrm>
            <a:off x="5839097" y="1587657"/>
            <a:ext cx="5943600" cy="4544968"/>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3085BD09-F8F1-4CF7-88B9-307E74D0BF7C}"/>
              </a:ext>
            </a:extLst>
          </p:cNvPr>
          <p:cNvSpPr>
            <a:spLocks noGrp="1"/>
          </p:cNvSpPr>
          <p:nvPr>
            <p:ph type="body" sz="half" idx="2"/>
          </p:nvPr>
        </p:nvSpPr>
        <p:spPr>
          <a:xfrm>
            <a:off x="1619794" y="2880880"/>
            <a:ext cx="3932237" cy="32517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870B2838-7774-49C1-8FBD-409204B26A84}"/>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99A51A0-997F-4635-8FEA-B4232644B8D3}"/>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8C52628-7CD8-4B9E-85F2-AA6D0F451AE1}"/>
              </a:ext>
            </a:extLst>
          </p:cNvPr>
          <p:cNvSpPr txBox="1">
            <a:spLocks/>
          </p:cNvSpPr>
          <p:nvPr userDrawn="1"/>
        </p:nvSpPr>
        <p:spPr>
          <a:xfrm>
            <a:off x="1463039" y="18255"/>
            <a:ext cx="107289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a:lstStyle>
          <a:p>
            <a:r>
              <a:rPr lang="it-IT"/>
              <a:t>Fare clic per modificare lo stile del titolo </a:t>
            </a:r>
            <a:endParaRPr lang="it-IT" dirty="0"/>
          </a:p>
        </p:txBody>
      </p:sp>
      <p:sp>
        <p:nvSpPr>
          <p:cNvPr id="9" name="Segnaposto titolo 1">
            <a:extLst>
              <a:ext uri="{FF2B5EF4-FFF2-40B4-BE49-F238E27FC236}">
                <a16:creationId xmlns:a16="http://schemas.microsoft.com/office/drawing/2014/main" id="{3F1D8162-967F-491C-8075-478356124555}"/>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26886952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5C9793-0D22-47FF-B7AF-15663D5AAA52}"/>
              </a:ext>
            </a:extLst>
          </p:cNvPr>
          <p:cNvSpPr>
            <a:spLocks noGrp="1"/>
          </p:cNvSpPr>
          <p:nvPr>
            <p:ph type="title"/>
          </p:nvPr>
        </p:nvSpPr>
        <p:spPr>
          <a:xfrm>
            <a:off x="1619794" y="1515291"/>
            <a:ext cx="3932237" cy="1031965"/>
          </a:xfrm>
        </p:spPr>
        <p:txBody>
          <a:bodyPr anchor="b"/>
          <a:lstStyle>
            <a:lvl1pPr>
              <a:defRPr sz="3200">
                <a:solidFill>
                  <a:srgbClr val="0B78BD"/>
                </a:solidFill>
                <a:latin typeface="+mn-lt"/>
              </a:defRPr>
            </a:lvl1pPr>
          </a:lstStyle>
          <a:p>
            <a:endParaRPr lang="it-IT" dirty="0"/>
          </a:p>
        </p:txBody>
      </p:sp>
      <p:sp>
        <p:nvSpPr>
          <p:cNvPr id="3" name="Segnaposto immagine 2">
            <a:extLst>
              <a:ext uri="{FF2B5EF4-FFF2-40B4-BE49-F238E27FC236}">
                <a16:creationId xmlns:a16="http://schemas.microsoft.com/office/drawing/2014/main" id="{3CCCD409-2A98-495F-9E05-476EDBD282E4}"/>
              </a:ext>
            </a:extLst>
          </p:cNvPr>
          <p:cNvSpPr>
            <a:spLocks noGrp="1"/>
          </p:cNvSpPr>
          <p:nvPr>
            <p:ph type="pic" idx="1"/>
          </p:nvPr>
        </p:nvSpPr>
        <p:spPr>
          <a:xfrm>
            <a:off x="5969725" y="1515291"/>
            <a:ext cx="5812971" cy="4345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9D9E80-627A-4D17-9029-E14C8D64554E}"/>
              </a:ext>
            </a:extLst>
          </p:cNvPr>
          <p:cNvSpPr>
            <a:spLocks noGrp="1"/>
          </p:cNvSpPr>
          <p:nvPr>
            <p:ph type="body" sz="half" idx="2"/>
          </p:nvPr>
        </p:nvSpPr>
        <p:spPr>
          <a:xfrm>
            <a:off x="1619793" y="2761388"/>
            <a:ext cx="3932237" cy="3099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76802470-52B8-47E4-BB8D-82F7917C3C1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6AF4365-DBFC-499C-9A07-D4D2E10D012F}"/>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0BE16406-DCB4-4984-8046-F9EFFF081186}"/>
              </a:ext>
            </a:extLst>
          </p:cNvPr>
          <p:cNvSpPr txBox="1">
            <a:spLocks/>
          </p:cNvSpPr>
          <p:nvPr userDrawn="1"/>
        </p:nvSpPr>
        <p:spPr>
          <a:xfrm>
            <a:off x="1463039" y="18255"/>
            <a:ext cx="107289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a:lstStyle>
          <a:p>
            <a:r>
              <a:rPr lang="it-IT" dirty="0"/>
              <a:t>Fare clic per modificare lo stile del titolo </a:t>
            </a:r>
          </a:p>
        </p:txBody>
      </p:sp>
      <p:sp>
        <p:nvSpPr>
          <p:cNvPr id="9" name="Segnaposto titolo 1">
            <a:extLst>
              <a:ext uri="{FF2B5EF4-FFF2-40B4-BE49-F238E27FC236}">
                <a16:creationId xmlns:a16="http://schemas.microsoft.com/office/drawing/2014/main" id="{E5B1B50D-5827-411C-8C68-4B6FEA76FB11}"/>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38679466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3" name="Segnaposto testo verticale 2">
            <a:extLst>
              <a:ext uri="{FF2B5EF4-FFF2-40B4-BE49-F238E27FC236}">
                <a16:creationId xmlns:a16="http://schemas.microsoft.com/office/drawing/2014/main" id="{8F76DF86-3239-4301-B70B-A13C8ABA856A}"/>
              </a:ext>
            </a:extLst>
          </p:cNvPr>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DA96C9C4-33F1-4020-8250-3D1B97B5C41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AAD5C8DC-1645-450C-9B4E-D669ED3CB47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A3481035-E8B5-4DD5-8880-5DE2CCECAFAE}"/>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1328799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3D8386C-D3E1-4E69-B768-5BEB28C40A40}"/>
              </a:ext>
            </a:extLst>
          </p:cNvPr>
          <p:cNvSpPr>
            <a:spLocks noGrp="1"/>
          </p:cNvSpPr>
          <p:nvPr>
            <p:ph type="title" orient="vert"/>
          </p:nvPr>
        </p:nvSpPr>
        <p:spPr>
          <a:xfrm>
            <a:off x="9153797" y="1554479"/>
            <a:ext cx="2628900" cy="4622484"/>
          </a:xfrm>
        </p:spPr>
        <p:txBody>
          <a:bodyPr vert="eaVert"/>
          <a:lstStyle>
            <a:lvl1pPr>
              <a:defRPr>
                <a:solidFill>
                  <a:srgbClr val="0B78BD"/>
                </a:solidFill>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7640F96A-A1E5-4D89-80FC-898C746DECAF}"/>
              </a:ext>
            </a:extLst>
          </p:cNvPr>
          <p:cNvSpPr>
            <a:spLocks noGrp="1"/>
          </p:cNvSpPr>
          <p:nvPr>
            <p:ph type="body" orient="vert" idx="1"/>
          </p:nvPr>
        </p:nvSpPr>
        <p:spPr>
          <a:xfrm>
            <a:off x="1619793" y="1554479"/>
            <a:ext cx="7534003" cy="462248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61DD45-3A69-404E-8FF2-1C4D2905171F}"/>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7303782C-43DE-45B5-A0FE-964602A910B7}"/>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9EE02F72-0479-433E-8790-EFB53CB0BF09}"/>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17620568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81AC213-F388-4E21-98C4-36E6E89F2D9A}"/>
              </a:ext>
            </a:extLst>
          </p:cNvPr>
          <p:cNvSpPr>
            <a:spLocks noGrp="1"/>
          </p:cNvSpPr>
          <p:nvPr>
            <p:ph type="ctrTitle"/>
          </p:nvPr>
        </p:nvSpPr>
        <p:spPr>
          <a:xfrm>
            <a:off x="2625633" y="1600200"/>
            <a:ext cx="9157063" cy="2387600"/>
          </a:xfrm>
        </p:spPr>
        <p:txBody>
          <a:bodyPr anchor="ctr"/>
          <a:lstStyle>
            <a:lvl1pPr algn="ctr">
              <a:defRPr sz="4400">
                <a:latin typeface="+mn-lt"/>
              </a:defRPr>
            </a:lvl1pPr>
          </a:lstStyle>
          <a:p>
            <a:r>
              <a:rPr lang="it-IT" dirty="0"/>
              <a:t>Fare clic per modificare lo stile del titolo dello schema</a:t>
            </a:r>
          </a:p>
        </p:txBody>
      </p:sp>
      <p:sp>
        <p:nvSpPr>
          <p:cNvPr id="3" name="Sottotitolo 2">
            <a:extLst>
              <a:ext uri="{FF2B5EF4-FFF2-40B4-BE49-F238E27FC236}">
                <a16:creationId xmlns:a16="http://schemas.microsoft.com/office/drawing/2014/main" id="{2816E0C6-E17F-4FDB-8980-765ACC03A172}"/>
              </a:ext>
            </a:extLst>
          </p:cNvPr>
          <p:cNvSpPr>
            <a:spLocks noGrp="1"/>
          </p:cNvSpPr>
          <p:nvPr>
            <p:ph type="subTitle" idx="1"/>
          </p:nvPr>
        </p:nvSpPr>
        <p:spPr>
          <a:xfrm>
            <a:off x="2625634" y="4344194"/>
            <a:ext cx="91570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AA79011E-D390-43E9-A2A7-33EA50B34A2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D52116E-899F-443D-9DAC-ADEC6441CF29}"/>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974020F4-9E0A-40BD-8784-A68D91CBF059}"/>
              </a:ext>
            </a:extLst>
          </p:cNvPr>
          <p:cNvSpPr txBox="1">
            <a:spLocks/>
          </p:cNvSpPr>
          <p:nvPr userDrawn="1"/>
        </p:nvSpPr>
        <p:spPr>
          <a:xfrm>
            <a:off x="2625633" y="316559"/>
            <a:ext cx="9157064" cy="66278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t>Fare clic per modificare lo stile del titolo </a:t>
            </a:r>
          </a:p>
        </p:txBody>
      </p:sp>
    </p:spTree>
    <p:extLst>
      <p:ext uri="{BB962C8B-B14F-4D97-AF65-F5344CB8AC3E}">
        <p14:creationId xmlns:p14="http://schemas.microsoft.com/office/powerpoint/2010/main" val="265895361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924B6594-436E-4CB3-AD0B-3DF1CF785674}"/>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B579950-EAE6-44C5-8A5A-B17F721DAEB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BD6E3443-EB60-437C-AB50-5D4C81480687}"/>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0965ADC6-875C-482E-A5A7-491A1C4430FA}"/>
              </a:ext>
            </a:extLst>
          </p:cNvPr>
          <p:cNvSpPr>
            <a:spLocks noGrp="1"/>
          </p:cNvSpPr>
          <p:nvPr>
            <p:ph type="title"/>
          </p:nvPr>
        </p:nvSpPr>
        <p:spPr>
          <a:xfrm>
            <a:off x="2625634" y="316559"/>
            <a:ext cx="915706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2597384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360E1D9-830C-42E5-B43B-29DB0C744A32}"/>
              </a:ext>
            </a:extLst>
          </p:cNvPr>
          <p:cNvSpPr>
            <a:spLocks noGrp="1"/>
          </p:cNvSpPr>
          <p:nvPr>
            <p:ph type="title"/>
          </p:nvPr>
        </p:nvSpPr>
        <p:spPr>
          <a:xfrm>
            <a:off x="2625634" y="1736726"/>
            <a:ext cx="9157063" cy="2852737"/>
          </a:xfrm>
        </p:spPr>
        <p:txBody>
          <a:bodyPr anchor="b"/>
          <a:lstStyle>
            <a:lvl1pPr>
              <a:defRPr sz="6000"/>
            </a:lvl1p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59591FCF-D95B-487B-A7A1-F791F33EB6EB}"/>
              </a:ext>
            </a:extLst>
          </p:cNvPr>
          <p:cNvSpPr>
            <a:spLocks noGrp="1"/>
          </p:cNvSpPr>
          <p:nvPr>
            <p:ph type="body" idx="1"/>
          </p:nvPr>
        </p:nvSpPr>
        <p:spPr>
          <a:xfrm>
            <a:off x="2625634" y="4596754"/>
            <a:ext cx="9157063"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dirty="0"/>
              <a:t>Fare clic per modificare gli stili del testo dello schema</a:t>
            </a:r>
          </a:p>
        </p:txBody>
      </p:sp>
      <p:sp>
        <p:nvSpPr>
          <p:cNvPr id="4" name="Segnaposto data 3">
            <a:extLst>
              <a:ext uri="{FF2B5EF4-FFF2-40B4-BE49-F238E27FC236}">
                <a16:creationId xmlns:a16="http://schemas.microsoft.com/office/drawing/2014/main" id="{1A098EBC-55A3-4699-8138-556E5BB637D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86C5592B-641A-418A-A3A0-1A3EA60A3B17}"/>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C1A526D-BDB6-48B9-BE01-73554F395FF1}"/>
              </a:ext>
            </a:extLst>
          </p:cNvPr>
          <p:cNvSpPr txBox="1">
            <a:spLocks/>
          </p:cNvSpPr>
          <p:nvPr userDrawn="1"/>
        </p:nvSpPr>
        <p:spPr>
          <a:xfrm>
            <a:off x="2625634" y="316559"/>
            <a:ext cx="9157063" cy="66278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t>Fare clic per modificare lo stile del titolo </a:t>
            </a:r>
          </a:p>
        </p:txBody>
      </p:sp>
    </p:spTree>
    <p:extLst>
      <p:ext uri="{BB962C8B-B14F-4D97-AF65-F5344CB8AC3E}">
        <p14:creationId xmlns:p14="http://schemas.microsoft.com/office/powerpoint/2010/main" val="224683240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DDB07BF-6C79-4467-ACB1-0767E3771EDC}"/>
              </a:ext>
            </a:extLst>
          </p:cNvPr>
          <p:cNvSpPr>
            <a:spLocks noGrp="1"/>
          </p:cNvSpPr>
          <p:nvPr>
            <p:ph sz="half" idx="1"/>
          </p:nvPr>
        </p:nvSpPr>
        <p:spPr>
          <a:xfrm>
            <a:off x="2625634" y="1835513"/>
            <a:ext cx="4323805" cy="435133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a:extLst>
              <a:ext uri="{FF2B5EF4-FFF2-40B4-BE49-F238E27FC236}">
                <a16:creationId xmlns:a16="http://schemas.microsoft.com/office/drawing/2014/main" id="{AA3F5DFD-F0C1-4DC6-875A-D8417FB428B1}"/>
              </a:ext>
            </a:extLst>
          </p:cNvPr>
          <p:cNvSpPr>
            <a:spLocks noGrp="1"/>
          </p:cNvSpPr>
          <p:nvPr>
            <p:ph sz="half" idx="2"/>
          </p:nvPr>
        </p:nvSpPr>
        <p:spPr>
          <a:xfrm>
            <a:off x="7458891" y="1825625"/>
            <a:ext cx="4323805" cy="435133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data 4">
            <a:extLst>
              <a:ext uri="{FF2B5EF4-FFF2-40B4-BE49-F238E27FC236}">
                <a16:creationId xmlns:a16="http://schemas.microsoft.com/office/drawing/2014/main" id="{3255D52C-1AD6-485F-97E2-A18AE2C9BBE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606CB1CD-EEE9-47F1-B168-D7DCFBDB8307}"/>
              </a:ext>
            </a:extLst>
          </p:cNvPr>
          <p:cNvSpPr>
            <a:spLocks noGrp="1"/>
          </p:cNvSpPr>
          <p:nvPr>
            <p:ph type="ftr" sz="quarter" idx="11"/>
          </p:nvPr>
        </p:nvSpPr>
        <p:spPr/>
        <p:txBody>
          <a:bodyPr/>
          <a:lstStyle/>
          <a:p>
            <a:endParaRPr lang="it-IT"/>
          </a:p>
        </p:txBody>
      </p:sp>
      <p:sp>
        <p:nvSpPr>
          <p:cNvPr id="7" name="Segnaposto titolo 1">
            <a:extLst>
              <a:ext uri="{FF2B5EF4-FFF2-40B4-BE49-F238E27FC236}">
                <a16:creationId xmlns:a16="http://schemas.microsoft.com/office/drawing/2014/main" id="{B915A429-AA51-465F-99BF-0EDBF7ED997B}"/>
              </a:ext>
            </a:extLst>
          </p:cNvPr>
          <p:cNvSpPr>
            <a:spLocks noGrp="1"/>
          </p:cNvSpPr>
          <p:nvPr>
            <p:ph type="title"/>
          </p:nvPr>
        </p:nvSpPr>
        <p:spPr>
          <a:xfrm>
            <a:off x="2625634" y="316559"/>
            <a:ext cx="915706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2458700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8A0B334-5A2E-420D-B34F-0C59C82F6877}"/>
              </a:ext>
            </a:extLst>
          </p:cNvPr>
          <p:cNvSpPr>
            <a:spLocks noGrp="1"/>
          </p:cNvSpPr>
          <p:nvPr>
            <p:ph type="body" idx="1"/>
          </p:nvPr>
        </p:nvSpPr>
        <p:spPr>
          <a:xfrm>
            <a:off x="2625634" y="1664155"/>
            <a:ext cx="419317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Segnaposto contenuto 3">
            <a:extLst>
              <a:ext uri="{FF2B5EF4-FFF2-40B4-BE49-F238E27FC236}">
                <a16:creationId xmlns:a16="http://schemas.microsoft.com/office/drawing/2014/main" id="{F3888714-BC9E-4F0C-9BCB-271CD43D7529}"/>
              </a:ext>
            </a:extLst>
          </p:cNvPr>
          <p:cNvSpPr>
            <a:spLocks noGrp="1"/>
          </p:cNvSpPr>
          <p:nvPr>
            <p:ph sz="half" idx="2"/>
          </p:nvPr>
        </p:nvSpPr>
        <p:spPr>
          <a:xfrm>
            <a:off x="2625633" y="2527640"/>
            <a:ext cx="4193179"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59DBCF60-51E3-49AF-B7E7-0E0D5D215F6E}"/>
              </a:ext>
            </a:extLst>
          </p:cNvPr>
          <p:cNvSpPr>
            <a:spLocks noGrp="1"/>
          </p:cNvSpPr>
          <p:nvPr>
            <p:ph type="body" sz="quarter" idx="3"/>
          </p:nvPr>
        </p:nvSpPr>
        <p:spPr>
          <a:xfrm>
            <a:off x="7589519" y="1681163"/>
            <a:ext cx="419317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6" name="Segnaposto contenuto 5">
            <a:extLst>
              <a:ext uri="{FF2B5EF4-FFF2-40B4-BE49-F238E27FC236}">
                <a16:creationId xmlns:a16="http://schemas.microsoft.com/office/drawing/2014/main" id="{C5EE61DC-AAA5-4E2D-BF46-D00329A5C184}"/>
              </a:ext>
            </a:extLst>
          </p:cNvPr>
          <p:cNvSpPr>
            <a:spLocks noGrp="1"/>
          </p:cNvSpPr>
          <p:nvPr>
            <p:ph sz="quarter" idx="4"/>
          </p:nvPr>
        </p:nvSpPr>
        <p:spPr>
          <a:xfrm>
            <a:off x="7589519" y="2505075"/>
            <a:ext cx="4193177"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7AAF0436-58B6-47F6-8E11-84D919C7EDD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8" name="Segnaposto piè di pagina 7">
            <a:extLst>
              <a:ext uri="{FF2B5EF4-FFF2-40B4-BE49-F238E27FC236}">
                <a16:creationId xmlns:a16="http://schemas.microsoft.com/office/drawing/2014/main" id="{3CE0F1DC-C34B-4F16-A8A1-59B2D4B6A93E}"/>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FF69F79A-A6ED-473E-82AC-E596A5C35CF6}"/>
              </a:ext>
            </a:extLst>
          </p:cNvPr>
          <p:cNvSpPr>
            <a:spLocks noGrp="1"/>
          </p:cNvSpPr>
          <p:nvPr>
            <p:ph type="title"/>
          </p:nvPr>
        </p:nvSpPr>
        <p:spPr>
          <a:xfrm>
            <a:off x="2625633" y="316559"/>
            <a:ext cx="9157064"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9003091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93497BDC-F780-482A-B00D-623003EBCC4C}"/>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4" name="Segnaposto piè di pagina 3">
            <a:extLst>
              <a:ext uri="{FF2B5EF4-FFF2-40B4-BE49-F238E27FC236}">
                <a16:creationId xmlns:a16="http://schemas.microsoft.com/office/drawing/2014/main" id="{9DF9F76F-F710-4222-8AE8-D8EF547FE2E9}"/>
              </a:ext>
            </a:extLst>
          </p:cNvPr>
          <p:cNvSpPr>
            <a:spLocks noGrp="1"/>
          </p:cNvSpPr>
          <p:nvPr>
            <p:ph type="ftr" sz="quarter" idx="11"/>
          </p:nvPr>
        </p:nvSpPr>
        <p:spPr/>
        <p:txBody>
          <a:bodyPr/>
          <a:lstStyle/>
          <a:p>
            <a:endParaRPr lang="it-IT" dirty="0"/>
          </a:p>
        </p:txBody>
      </p:sp>
      <p:sp>
        <p:nvSpPr>
          <p:cNvPr id="5" name="Segnaposto titolo 1">
            <a:extLst>
              <a:ext uri="{FF2B5EF4-FFF2-40B4-BE49-F238E27FC236}">
                <a16:creationId xmlns:a16="http://schemas.microsoft.com/office/drawing/2014/main" id="{5F8448A6-BA0D-48F5-901B-CA9C0E8926F6}"/>
              </a:ext>
            </a:extLst>
          </p:cNvPr>
          <p:cNvSpPr>
            <a:spLocks noGrp="1"/>
          </p:cNvSpPr>
          <p:nvPr>
            <p:ph type="title"/>
          </p:nvPr>
        </p:nvSpPr>
        <p:spPr>
          <a:xfrm>
            <a:off x="2625634" y="316559"/>
            <a:ext cx="915706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7235201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ue contenuti">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4DDB07BF-6C79-4467-ACB1-0767E3771EDC}"/>
              </a:ext>
            </a:extLst>
          </p:cNvPr>
          <p:cNvSpPr>
            <a:spLocks noGrp="1"/>
          </p:cNvSpPr>
          <p:nvPr>
            <p:ph sz="half" idx="1"/>
          </p:nvPr>
        </p:nvSpPr>
        <p:spPr>
          <a:xfrm>
            <a:off x="1607193" y="1825625"/>
            <a:ext cx="4713052"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AA3F5DFD-F0C1-4DC6-875A-D8417FB428B1}"/>
              </a:ext>
            </a:extLst>
          </p:cNvPr>
          <p:cNvSpPr>
            <a:spLocks noGrp="1"/>
          </p:cNvSpPr>
          <p:nvPr>
            <p:ph sz="half" idx="2"/>
          </p:nvPr>
        </p:nvSpPr>
        <p:spPr>
          <a:xfrm>
            <a:off x="6897189" y="1825625"/>
            <a:ext cx="4885508"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3255D52C-1AD6-485F-97E2-A18AE2C9BBEB}"/>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606CB1CD-EEE9-47F1-B168-D7DCFBDB8307}"/>
              </a:ext>
            </a:extLst>
          </p:cNvPr>
          <p:cNvSpPr>
            <a:spLocks noGrp="1"/>
          </p:cNvSpPr>
          <p:nvPr>
            <p:ph type="ftr" sz="quarter" idx="11"/>
          </p:nvPr>
        </p:nvSpPr>
        <p:spPr/>
        <p:txBody>
          <a:bodyPr/>
          <a:lstStyle/>
          <a:p>
            <a:endParaRPr lang="it-IT"/>
          </a:p>
        </p:txBody>
      </p:sp>
      <p:sp>
        <p:nvSpPr>
          <p:cNvPr id="7" name="Segnaposto titolo 1">
            <a:extLst>
              <a:ext uri="{FF2B5EF4-FFF2-40B4-BE49-F238E27FC236}">
                <a16:creationId xmlns:a16="http://schemas.microsoft.com/office/drawing/2014/main" id="{B915A429-AA51-465F-99BF-0EDBF7ED997B}"/>
              </a:ext>
            </a:extLst>
          </p:cNvPr>
          <p:cNvSpPr>
            <a:spLocks noGrp="1"/>
          </p:cNvSpPr>
          <p:nvPr>
            <p:ph type="title"/>
          </p:nvPr>
        </p:nvSpPr>
        <p:spPr>
          <a:xfrm>
            <a:off x="1619795" y="316559"/>
            <a:ext cx="7728392"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0056861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2625634" y="316559"/>
            <a:ext cx="915706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7281375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577963-0FD6-4635-A1A8-B7BCF35F3DB8}"/>
              </a:ext>
            </a:extLst>
          </p:cNvPr>
          <p:cNvSpPr>
            <a:spLocks noGrp="1"/>
          </p:cNvSpPr>
          <p:nvPr>
            <p:ph type="title"/>
          </p:nvPr>
        </p:nvSpPr>
        <p:spPr>
          <a:xfrm>
            <a:off x="2625634" y="1587657"/>
            <a:ext cx="3592286" cy="888865"/>
          </a:xfrm>
        </p:spPr>
        <p:txBody>
          <a:bodyPr anchor="b"/>
          <a:lstStyle>
            <a:lvl1pPr>
              <a:defRPr sz="3200">
                <a:solidFill>
                  <a:srgbClr val="0B78BD"/>
                </a:solidFill>
              </a:defRPr>
            </a:lvl1pPr>
          </a:lstStyle>
          <a:p>
            <a:endParaRPr lang="it-IT" dirty="0"/>
          </a:p>
        </p:txBody>
      </p:sp>
      <p:sp>
        <p:nvSpPr>
          <p:cNvPr id="3" name="Segnaposto contenuto 2">
            <a:extLst>
              <a:ext uri="{FF2B5EF4-FFF2-40B4-BE49-F238E27FC236}">
                <a16:creationId xmlns:a16="http://schemas.microsoft.com/office/drawing/2014/main" id="{A56285E0-D2CF-45EC-824F-708C57150102}"/>
              </a:ext>
            </a:extLst>
          </p:cNvPr>
          <p:cNvSpPr>
            <a:spLocks noGrp="1"/>
          </p:cNvSpPr>
          <p:nvPr>
            <p:ph idx="1"/>
          </p:nvPr>
        </p:nvSpPr>
        <p:spPr>
          <a:xfrm>
            <a:off x="6639971" y="1587657"/>
            <a:ext cx="5142726" cy="4544968"/>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3085BD09-F8F1-4CF7-88B9-307E74D0BF7C}"/>
              </a:ext>
            </a:extLst>
          </p:cNvPr>
          <p:cNvSpPr>
            <a:spLocks noGrp="1"/>
          </p:cNvSpPr>
          <p:nvPr>
            <p:ph type="body" sz="half" idx="2"/>
          </p:nvPr>
        </p:nvSpPr>
        <p:spPr>
          <a:xfrm>
            <a:off x="2625634" y="2874869"/>
            <a:ext cx="3592286" cy="32517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870B2838-7774-49C1-8FBD-409204B26A84}"/>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99A51A0-997F-4635-8FEA-B4232644B8D3}"/>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3F1D8162-967F-491C-8075-478356124555}"/>
              </a:ext>
            </a:extLst>
          </p:cNvPr>
          <p:cNvSpPr txBox="1">
            <a:spLocks/>
          </p:cNvSpPr>
          <p:nvPr userDrawn="1"/>
        </p:nvSpPr>
        <p:spPr>
          <a:xfrm>
            <a:off x="2625634" y="316559"/>
            <a:ext cx="9157063" cy="66278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t>Fare clic per modificare lo stile del titolo </a:t>
            </a:r>
          </a:p>
        </p:txBody>
      </p:sp>
    </p:spTree>
    <p:extLst>
      <p:ext uri="{BB962C8B-B14F-4D97-AF65-F5344CB8AC3E}">
        <p14:creationId xmlns:p14="http://schemas.microsoft.com/office/powerpoint/2010/main" val="281915080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5C9793-0D22-47FF-B7AF-15663D5AAA52}"/>
              </a:ext>
            </a:extLst>
          </p:cNvPr>
          <p:cNvSpPr>
            <a:spLocks noGrp="1"/>
          </p:cNvSpPr>
          <p:nvPr>
            <p:ph type="title"/>
          </p:nvPr>
        </p:nvSpPr>
        <p:spPr>
          <a:xfrm>
            <a:off x="2625635" y="1481773"/>
            <a:ext cx="3470366" cy="1031965"/>
          </a:xfrm>
        </p:spPr>
        <p:txBody>
          <a:bodyPr anchor="b"/>
          <a:lstStyle>
            <a:lvl1pPr>
              <a:defRPr sz="3200">
                <a:solidFill>
                  <a:srgbClr val="0B78BD"/>
                </a:solidFill>
                <a:latin typeface="+mn-lt"/>
              </a:defRPr>
            </a:lvl1pPr>
          </a:lstStyle>
          <a:p>
            <a:endParaRPr lang="it-IT" dirty="0"/>
          </a:p>
        </p:txBody>
      </p:sp>
      <p:sp>
        <p:nvSpPr>
          <p:cNvPr id="3" name="Segnaposto immagine 2">
            <a:extLst>
              <a:ext uri="{FF2B5EF4-FFF2-40B4-BE49-F238E27FC236}">
                <a16:creationId xmlns:a16="http://schemas.microsoft.com/office/drawing/2014/main" id="{3CCCD409-2A98-495F-9E05-476EDBD282E4}"/>
              </a:ext>
            </a:extLst>
          </p:cNvPr>
          <p:cNvSpPr>
            <a:spLocks noGrp="1"/>
          </p:cNvSpPr>
          <p:nvPr>
            <p:ph type="pic" idx="1"/>
          </p:nvPr>
        </p:nvSpPr>
        <p:spPr>
          <a:xfrm>
            <a:off x="6609807" y="1481773"/>
            <a:ext cx="5172890" cy="43792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9D9E80-627A-4D17-9029-E14C8D64554E}"/>
              </a:ext>
            </a:extLst>
          </p:cNvPr>
          <p:cNvSpPr>
            <a:spLocks noGrp="1"/>
          </p:cNvSpPr>
          <p:nvPr>
            <p:ph type="body" sz="half" idx="2"/>
          </p:nvPr>
        </p:nvSpPr>
        <p:spPr>
          <a:xfrm>
            <a:off x="2625635" y="2740387"/>
            <a:ext cx="3470366" cy="3099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76802470-52B8-47E4-BB8D-82F7917C3C1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6AF4365-DBFC-499C-9A07-D4D2E10D012F}"/>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E5B1B50D-5827-411C-8C68-4B6FEA76FB11}"/>
              </a:ext>
            </a:extLst>
          </p:cNvPr>
          <p:cNvSpPr txBox="1">
            <a:spLocks/>
          </p:cNvSpPr>
          <p:nvPr userDrawn="1"/>
        </p:nvSpPr>
        <p:spPr>
          <a:xfrm>
            <a:off x="2625634" y="316559"/>
            <a:ext cx="9157063" cy="66278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t>Fare clic per modificare lo stile del titolo </a:t>
            </a:r>
          </a:p>
        </p:txBody>
      </p:sp>
    </p:spTree>
    <p:extLst>
      <p:ext uri="{BB962C8B-B14F-4D97-AF65-F5344CB8AC3E}">
        <p14:creationId xmlns:p14="http://schemas.microsoft.com/office/powerpoint/2010/main" val="1392561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olo e testo verticale">
    <p:spTree>
      <p:nvGrpSpPr>
        <p:cNvPr id="1" name=""/>
        <p:cNvGrpSpPr/>
        <p:nvPr/>
      </p:nvGrpSpPr>
      <p:grpSpPr>
        <a:xfrm>
          <a:off x="0" y="0"/>
          <a:ext cx="0" cy="0"/>
          <a:chOff x="0" y="0"/>
          <a:chExt cx="0" cy="0"/>
        </a:xfrm>
      </p:grpSpPr>
      <p:sp>
        <p:nvSpPr>
          <p:cNvPr id="3" name="Segnaposto testo verticale 2">
            <a:extLst>
              <a:ext uri="{FF2B5EF4-FFF2-40B4-BE49-F238E27FC236}">
                <a16:creationId xmlns:a16="http://schemas.microsoft.com/office/drawing/2014/main" id="{8F76DF86-3239-4301-B70B-A13C8ABA856A}"/>
              </a:ext>
            </a:extLst>
          </p:cNvPr>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DA96C9C4-33F1-4020-8250-3D1B97B5C413}"/>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AAD5C8DC-1645-450C-9B4E-D669ED3CB47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A3481035-E8B5-4DD5-8880-5DE2CCECAFAE}"/>
              </a:ext>
            </a:extLst>
          </p:cNvPr>
          <p:cNvSpPr>
            <a:spLocks noGrp="1"/>
          </p:cNvSpPr>
          <p:nvPr>
            <p:ph type="title"/>
          </p:nvPr>
        </p:nvSpPr>
        <p:spPr>
          <a:xfrm>
            <a:off x="2625634" y="316559"/>
            <a:ext cx="915706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03812426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83D8386C-D3E1-4E69-B768-5BEB28C40A40}"/>
              </a:ext>
            </a:extLst>
          </p:cNvPr>
          <p:cNvSpPr>
            <a:spLocks noGrp="1"/>
          </p:cNvSpPr>
          <p:nvPr>
            <p:ph type="title" orient="vert"/>
          </p:nvPr>
        </p:nvSpPr>
        <p:spPr>
          <a:xfrm>
            <a:off x="9153797" y="1554479"/>
            <a:ext cx="2628900" cy="4622484"/>
          </a:xfrm>
        </p:spPr>
        <p:txBody>
          <a:bodyPr vert="eaVert"/>
          <a:lstStyle>
            <a:lvl1pPr>
              <a:defRPr>
                <a:solidFill>
                  <a:srgbClr val="0B78BD"/>
                </a:solidFill>
              </a:defRPr>
            </a:lvl1pPr>
          </a:lstStyle>
          <a:p>
            <a:r>
              <a:rPr lang="it-IT" dirty="0"/>
              <a:t>Fare clic per modificare lo stile del titolo dello schema</a:t>
            </a:r>
          </a:p>
        </p:txBody>
      </p:sp>
      <p:sp>
        <p:nvSpPr>
          <p:cNvPr id="3" name="Segnaposto testo verticale 2">
            <a:extLst>
              <a:ext uri="{FF2B5EF4-FFF2-40B4-BE49-F238E27FC236}">
                <a16:creationId xmlns:a16="http://schemas.microsoft.com/office/drawing/2014/main" id="{7640F96A-A1E5-4D89-80FC-898C746DECAF}"/>
              </a:ext>
            </a:extLst>
          </p:cNvPr>
          <p:cNvSpPr>
            <a:spLocks noGrp="1"/>
          </p:cNvSpPr>
          <p:nvPr>
            <p:ph type="body" orient="vert" idx="1"/>
          </p:nvPr>
        </p:nvSpPr>
        <p:spPr>
          <a:xfrm>
            <a:off x="2625634" y="1554479"/>
            <a:ext cx="6528164" cy="462248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8661DD45-3A69-404E-8FF2-1C4D2905171F}"/>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7303782C-43DE-45B5-A0FE-964602A910B7}"/>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9EE02F72-0479-433E-8790-EFB53CB0BF09}"/>
              </a:ext>
            </a:extLst>
          </p:cNvPr>
          <p:cNvSpPr txBox="1">
            <a:spLocks/>
          </p:cNvSpPr>
          <p:nvPr userDrawn="1"/>
        </p:nvSpPr>
        <p:spPr>
          <a:xfrm>
            <a:off x="2625634" y="316559"/>
            <a:ext cx="9157063" cy="66278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t>Fare clic per modificare lo stile del titolo </a:t>
            </a:r>
          </a:p>
        </p:txBody>
      </p:sp>
    </p:spTree>
    <p:extLst>
      <p:ext uri="{BB962C8B-B14F-4D97-AF65-F5344CB8AC3E}">
        <p14:creationId xmlns:p14="http://schemas.microsoft.com/office/powerpoint/2010/main" val="28059637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ferenc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177288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type="title" preserve="1">
  <p:cSld name="Speaker Intro 2">
    <p:bg>
      <p:bgPr>
        <a:solidFill>
          <a:srgbClr val="0B78BD"/>
        </a:solidFill>
        <a:effectLst/>
      </p:bgPr>
    </p:bg>
    <p:spTree>
      <p:nvGrpSpPr>
        <p:cNvPr id="1" name="Shape 9"/>
        <p:cNvGrpSpPr/>
        <p:nvPr/>
      </p:nvGrpSpPr>
      <p:grpSpPr>
        <a:xfrm>
          <a:off x="0" y="0"/>
          <a:ext cx="0" cy="0"/>
          <a:chOff x="0" y="0"/>
          <a:chExt cx="0" cy="0"/>
        </a:xfrm>
      </p:grpSpPr>
      <p:sp>
        <p:nvSpPr>
          <p:cNvPr id="11" name="Google Shape;11;p2"/>
          <p:cNvSpPr txBox="1">
            <a:spLocks noGrp="1"/>
          </p:cNvSpPr>
          <p:nvPr>
            <p:ph type="ctrTitle" hasCustomPrompt="1"/>
          </p:nvPr>
        </p:nvSpPr>
        <p:spPr>
          <a:xfrm>
            <a:off x="3715367" y="2625167"/>
            <a:ext cx="7812800" cy="3688400"/>
          </a:xfrm>
          <a:prstGeom prst="rect">
            <a:avLst/>
          </a:prstGeom>
        </p:spPr>
        <p:txBody>
          <a:bodyPr spcFirstLastPara="1" wrap="square" lIns="91425" tIns="91425" rIns="91425" bIns="91425" anchor="b" anchorCtr="0"/>
          <a:lstStyle>
            <a:lvl1pPr lvl="0" algn="r">
              <a:spcBef>
                <a:spcPts val="0"/>
              </a:spcBef>
              <a:spcAft>
                <a:spcPts val="0"/>
              </a:spcAft>
              <a:buClr>
                <a:srgbClr val="FFFFFF"/>
              </a:buClr>
              <a:buSzPts val="4800"/>
              <a:buNone/>
              <a:defRPr sz="6600">
                <a:solidFill>
                  <a:srgbClr val="FFFFFF"/>
                </a:solidFill>
              </a:defRPr>
            </a:lvl1pPr>
            <a:lvl2pPr lvl="1" algn="ctr">
              <a:spcBef>
                <a:spcPts val="0"/>
              </a:spcBef>
              <a:spcAft>
                <a:spcPts val="0"/>
              </a:spcAft>
              <a:buClr>
                <a:srgbClr val="FFFFFF"/>
              </a:buClr>
              <a:buSzPts val="4800"/>
              <a:buNone/>
              <a:defRPr sz="6400">
                <a:solidFill>
                  <a:srgbClr val="FFFFFF"/>
                </a:solidFill>
              </a:defRPr>
            </a:lvl2pPr>
            <a:lvl3pPr lvl="2" algn="ctr">
              <a:spcBef>
                <a:spcPts val="0"/>
              </a:spcBef>
              <a:spcAft>
                <a:spcPts val="0"/>
              </a:spcAft>
              <a:buClr>
                <a:srgbClr val="FFFFFF"/>
              </a:buClr>
              <a:buSzPts val="4800"/>
              <a:buNone/>
              <a:defRPr sz="6400">
                <a:solidFill>
                  <a:srgbClr val="FFFFFF"/>
                </a:solidFill>
              </a:defRPr>
            </a:lvl3pPr>
            <a:lvl4pPr lvl="3" algn="ctr">
              <a:spcBef>
                <a:spcPts val="0"/>
              </a:spcBef>
              <a:spcAft>
                <a:spcPts val="0"/>
              </a:spcAft>
              <a:buClr>
                <a:srgbClr val="FFFFFF"/>
              </a:buClr>
              <a:buSzPts val="4800"/>
              <a:buNone/>
              <a:defRPr sz="6400">
                <a:solidFill>
                  <a:srgbClr val="FFFFFF"/>
                </a:solidFill>
              </a:defRPr>
            </a:lvl4pPr>
            <a:lvl5pPr lvl="4" algn="ctr">
              <a:spcBef>
                <a:spcPts val="0"/>
              </a:spcBef>
              <a:spcAft>
                <a:spcPts val="0"/>
              </a:spcAft>
              <a:buClr>
                <a:srgbClr val="FFFFFF"/>
              </a:buClr>
              <a:buSzPts val="4800"/>
              <a:buNone/>
              <a:defRPr sz="6400">
                <a:solidFill>
                  <a:srgbClr val="FFFFFF"/>
                </a:solidFill>
              </a:defRPr>
            </a:lvl5pPr>
            <a:lvl6pPr lvl="5" algn="ctr">
              <a:spcBef>
                <a:spcPts val="0"/>
              </a:spcBef>
              <a:spcAft>
                <a:spcPts val="0"/>
              </a:spcAft>
              <a:buClr>
                <a:srgbClr val="FFFFFF"/>
              </a:buClr>
              <a:buSzPts val="4800"/>
              <a:buNone/>
              <a:defRPr sz="6400">
                <a:solidFill>
                  <a:srgbClr val="FFFFFF"/>
                </a:solidFill>
              </a:defRPr>
            </a:lvl6pPr>
            <a:lvl7pPr lvl="6" algn="ctr">
              <a:spcBef>
                <a:spcPts val="0"/>
              </a:spcBef>
              <a:spcAft>
                <a:spcPts val="0"/>
              </a:spcAft>
              <a:buClr>
                <a:srgbClr val="FFFFFF"/>
              </a:buClr>
              <a:buSzPts val="4800"/>
              <a:buNone/>
              <a:defRPr sz="6400">
                <a:solidFill>
                  <a:srgbClr val="FFFFFF"/>
                </a:solidFill>
              </a:defRPr>
            </a:lvl7pPr>
            <a:lvl8pPr lvl="7" algn="ctr">
              <a:spcBef>
                <a:spcPts val="0"/>
              </a:spcBef>
              <a:spcAft>
                <a:spcPts val="0"/>
              </a:spcAft>
              <a:buClr>
                <a:srgbClr val="FFFFFF"/>
              </a:buClr>
              <a:buSzPts val="4800"/>
              <a:buNone/>
              <a:defRPr sz="6400">
                <a:solidFill>
                  <a:srgbClr val="FFFFFF"/>
                </a:solidFill>
              </a:defRPr>
            </a:lvl8pPr>
            <a:lvl9pPr lvl="8" algn="ctr">
              <a:spcBef>
                <a:spcPts val="0"/>
              </a:spcBef>
              <a:spcAft>
                <a:spcPts val="0"/>
              </a:spcAft>
              <a:buClr>
                <a:srgbClr val="FFFFFF"/>
              </a:buClr>
              <a:buSzPts val="4800"/>
              <a:buNone/>
              <a:defRPr sz="6400">
                <a:solidFill>
                  <a:srgbClr val="FFFFFF"/>
                </a:solidFill>
              </a:defRPr>
            </a:lvl9pPr>
          </a:lstStyle>
          <a:p>
            <a:r>
              <a:rPr lang="it-IT"/>
              <a:t>Session Title</a:t>
            </a:r>
            <a:endParaRPr dirty="0"/>
          </a:p>
        </p:txBody>
      </p:sp>
      <p:pic>
        <p:nvPicPr>
          <p:cNvPr id="4" name="Immagine 3" descr="Immagine che contiene grafica vettoriale&#10;&#10;Descrizione generata automaticamente">
            <a:extLst>
              <a:ext uri="{FF2B5EF4-FFF2-40B4-BE49-F238E27FC236}">
                <a16:creationId xmlns:a16="http://schemas.microsoft.com/office/drawing/2014/main" id="{2768BF0B-EC18-42A2-B7AD-CA6343F741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9397" y="2907462"/>
            <a:ext cx="3809524" cy="3123809"/>
          </a:xfrm>
          <a:prstGeom prst="rect">
            <a:avLst/>
          </a:prstGeom>
        </p:spPr>
      </p:pic>
    </p:spTree>
    <p:extLst>
      <p:ext uri="{BB962C8B-B14F-4D97-AF65-F5344CB8AC3E}">
        <p14:creationId xmlns:p14="http://schemas.microsoft.com/office/powerpoint/2010/main" val="39290189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ference 2">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39836AA-E138-48A5-BA71-0DF9A3EA6287}"/>
              </a:ext>
            </a:extLst>
          </p:cNvPr>
          <p:cNvSpPr/>
          <p:nvPr userDrawn="1"/>
        </p:nvSpPr>
        <p:spPr>
          <a:xfrm>
            <a:off x="-456228" y="5247248"/>
            <a:ext cx="13104457" cy="1610751"/>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14767899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ference 3">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id="{E39836AA-E138-48A5-BA71-0DF9A3EA6287}"/>
              </a:ext>
            </a:extLst>
          </p:cNvPr>
          <p:cNvSpPr/>
          <p:nvPr userDrawn="1"/>
        </p:nvSpPr>
        <p:spPr>
          <a:xfrm>
            <a:off x="-196948" y="3165232"/>
            <a:ext cx="12845177" cy="3692768"/>
          </a:xfrm>
          <a:prstGeom prst="rect">
            <a:avLst/>
          </a:prstGeom>
          <a:solidFill>
            <a:schemeClr val="bg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4400" dirty="0">
                <a:solidFill>
                  <a:srgbClr val="0B78BD"/>
                </a:solidFill>
              </a:rPr>
              <a:t>Titolo</a:t>
            </a:r>
          </a:p>
        </p:txBody>
      </p:sp>
    </p:spTree>
    <p:extLst>
      <p:ext uri="{BB962C8B-B14F-4D97-AF65-F5344CB8AC3E}">
        <p14:creationId xmlns:p14="http://schemas.microsoft.com/office/powerpoint/2010/main" val="2021037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peaker Intro">
    <p:spTree>
      <p:nvGrpSpPr>
        <p:cNvPr id="1" name=""/>
        <p:cNvGrpSpPr/>
        <p:nvPr/>
      </p:nvGrpSpPr>
      <p:grpSpPr>
        <a:xfrm>
          <a:off x="0" y="0"/>
          <a:ext cx="0" cy="0"/>
          <a:chOff x="0" y="0"/>
          <a:chExt cx="0" cy="0"/>
        </a:xfrm>
      </p:grpSpPr>
      <p:sp>
        <p:nvSpPr>
          <p:cNvPr id="6" name="Rettangolo 5">
            <a:extLst>
              <a:ext uri="{FF2B5EF4-FFF2-40B4-BE49-F238E27FC236}">
                <a16:creationId xmlns:a16="http://schemas.microsoft.com/office/drawing/2014/main" id="{C27300C4-421D-4405-87C1-01BBAA9D102A}"/>
              </a:ext>
            </a:extLst>
          </p:cNvPr>
          <p:cNvSpPr/>
          <p:nvPr userDrawn="1"/>
        </p:nvSpPr>
        <p:spPr>
          <a:xfrm>
            <a:off x="4799426" y="1890747"/>
            <a:ext cx="2602523" cy="24196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Rettangolo 2">
            <a:extLst>
              <a:ext uri="{FF2B5EF4-FFF2-40B4-BE49-F238E27FC236}">
                <a16:creationId xmlns:a16="http://schemas.microsoft.com/office/drawing/2014/main" id="{3BC52BE1-DA7B-4B4B-A750-43DC5BAFD8E7}"/>
              </a:ext>
            </a:extLst>
          </p:cNvPr>
          <p:cNvSpPr/>
          <p:nvPr userDrawn="1"/>
        </p:nvSpPr>
        <p:spPr>
          <a:xfrm>
            <a:off x="0" y="5532119"/>
            <a:ext cx="12192000" cy="1026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5400" b="0" dirty="0">
                <a:solidFill>
                  <a:srgbClr val="0B78BD"/>
                </a:solidFill>
                <a:latin typeface="+mn-lt"/>
              </a:rPr>
              <a:t>Session Title</a:t>
            </a:r>
          </a:p>
        </p:txBody>
      </p:sp>
      <p:sp>
        <p:nvSpPr>
          <p:cNvPr id="5" name="Segnaposto immagine 2">
            <a:extLst>
              <a:ext uri="{FF2B5EF4-FFF2-40B4-BE49-F238E27FC236}">
                <a16:creationId xmlns:a16="http://schemas.microsoft.com/office/drawing/2014/main" id="{87C983A3-DC74-4C7F-BA9E-8FD9BACC7845}"/>
              </a:ext>
            </a:extLst>
          </p:cNvPr>
          <p:cNvSpPr>
            <a:spLocks noGrp="1"/>
          </p:cNvSpPr>
          <p:nvPr>
            <p:ph type="pic" idx="1"/>
          </p:nvPr>
        </p:nvSpPr>
        <p:spPr>
          <a:xfrm>
            <a:off x="4799426" y="1896423"/>
            <a:ext cx="2602523" cy="241964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7" name="CasellaDiTesto 6">
            <a:extLst>
              <a:ext uri="{FF2B5EF4-FFF2-40B4-BE49-F238E27FC236}">
                <a16:creationId xmlns:a16="http://schemas.microsoft.com/office/drawing/2014/main" id="{805D74D9-99C3-442C-94A0-2256DCB3A8AD}"/>
              </a:ext>
            </a:extLst>
          </p:cNvPr>
          <p:cNvSpPr txBox="1"/>
          <p:nvPr userDrawn="1"/>
        </p:nvSpPr>
        <p:spPr>
          <a:xfrm>
            <a:off x="4799426" y="4441319"/>
            <a:ext cx="2602523" cy="523220"/>
          </a:xfrm>
          <a:prstGeom prst="rect">
            <a:avLst/>
          </a:prstGeom>
          <a:noFill/>
        </p:spPr>
        <p:txBody>
          <a:bodyPr wrap="square" rtlCol="0">
            <a:spAutoFit/>
          </a:bodyPr>
          <a:lstStyle/>
          <a:p>
            <a:pPr algn="ctr"/>
            <a:r>
              <a:rPr lang="it-IT" sz="2800" dirty="0">
                <a:solidFill>
                  <a:schemeClr val="bg1"/>
                </a:solidFill>
              </a:rPr>
              <a:t>Speaker Name</a:t>
            </a:r>
          </a:p>
        </p:txBody>
      </p:sp>
    </p:spTree>
    <p:extLst>
      <p:ext uri="{BB962C8B-B14F-4D97-AF65-F5344CB8AC3E}">
        <p14:creationId xmlns:p14="http://schemas.microsoft.com/office/powerpoint/2010/main" val="798812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ronto">
    <p:spTree>
      <p:nvGrpSpPr>
        <p:cNvPr id="1" name=""/>
        <p:cNvGrpSpPr/>
        <p:nvPr/>
      </p:nvGrpSpPr>
      <p:grpSpPr>
        <a:xfrm>
          <a:off x="0" y="0"/>
          <a:ext cx="0" cy="0"/>
          <a:chOff x="0" y="0"/>
          <a:chExt cx="0" cy="0"/>
        </a:xfrm>
      </p:grpSpPr>
      <p:sp>
        <p:nvSpPr>
          <p:cNvPr id="3" name="Segnaposto testo 2">
            <a:extLst>
              <a:ext uri="{FF2B5EF4-FFF2-40B4-BE49-F238E27FC236}">
                <a16:creationId xmlns:a16="http://schemas.microsoft.com/office/drawing/2014/main" id="{28A0B334-5A2E-420D-B34F-0C59C82F6877}"/>
              </a:ext>
            </a:extLst>
          </p:cNvPr>
          <p:cNvSpPr>
            <a:spLocks noGrp="1"/>
          </p:cNvSpPr>
          <p:nvPr>
            <p:ph type="body" idx="1"/>
          </p:nvPr>
        </p:nvSpPr>
        <p:spPr>
          <a:xfrm>
            <a:off x="1619795" y="1681163"/>
            <a:ext cx="48724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4" name="Segnaposto contenuto 3">
            <a:extLst>
              <a:ext uri="{FF2B5EF4-FFF2-40B4-BE49-F238E27FC236}">
                <a16:creationId xmlns:a16="http://schemas.microsoft.com/office/drawing/2014/main" id="{F3888714-BC9E-4F0C-9BCB-271CD43D7529}"/>
              </a:ext>
            </a:extLst>
          </p:cNvPr>
          <p:cNvSpPr>
            <a:spLocks noGrp="1"/>
          </p:cNvSpPr>
          <p:nvPr>
            <p:ph sz="half" idx="2"/>
          </p:nvPr>
        </p:nvSpPr>
        <p:spPr>
          <a:xfrm>
            <a:off x="1619795" y="2505075"/>
            <a:ext cx="4872446"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a:extLst>
              <a:ext uri="{FF2B5EF4-FFF2-40B4-BE49-F238E27FC236}">
                <a16:creationId xmlns:a16="http://schemas.microsoft.com/office/drawing/2014/main" id="{59DBCF60-51E3-49AF-B7E7-0E0D5D215F6E}"/>
              </a:ext>
            </a:extLst>
          </p:cNvPr>
          <p:cNvSpPr>
            <a:spLocks noGrp="1"/>
          </p:cNvSpPr>
          <p:nvPr>
            <p:ph type="body" sz="quarter" idx="3"/>
          </p:nvPr>
        </p:nvSpPr>
        <p:spPr>
          <a:xfrm>
            <a:off x="6910251" y="1681163"/>
            <a:ext cx="487244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dirty="0"/>
              <a:t>Fare clic per modificare gli stili del testo dello schema</a:t>
            </a:r>
          </a:p>
        </p:txBody>
      </p:sp>
      <p:sp>
        <p:nvSpPr>
          <p:cNvPr id="6" name="Segnaposto contenuto 5">
            <a:extLst>
              <a:ext uri="{FF2B5EF4-FFF2-40B4-BE49-F238E27FC236}">
                <a16:creationId xmlns:a16="http://schemas.microsoft.com/office/drawing/2014/main" id="{C5EE61DC-AAA5-4E2D-BF46-D00329A5C184}"/>
              </a:ext>
            </a:extLst>
          </p:cNvPr>
          <p:cNvSpPr>
            <a:spLocks noGrp="1"/>
          </p:cNvSpPr>
          <p:nvPr>
            <p:ph sz="quarter" idx="4"/>
          </p:nvPr>
        </p:nvSpPr>
        <p:spPr>
          <a:xfrm>
            <a:off x="6910251" y="2505075"/>
            <a:ext cx="4872446" cy="3684588"/>
          </a:xfrm>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a:extLst>
              <a:ext uri="{FF2B5EF4-FFF2-40B4-BE49-F238E27FC236}">
                <a16:creationId xmlns:a16="http://schemas.microsoft.com/office/drawing/2014/main" id="{7AAF0436-58B6-47F6-8E11-84D919C7EDD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8" name="Segnaposto piè di pagina 7">
            <a:extLst>
              <a:ext uri="{FF2B5EF4-FFF2-40B4-BE49-F238E27FC236}">
                <a16:creationId xmlns:a16="http://schemas.microsoft.com/office/drawing/2014/main" id="{3CE0F1DC-C34B-4F16-A8A1-59B2D4B6A93E}"/>
              </a:ext>
            </a:extLst>
          </p:cNvPr>
          <p:cNvSpPr>
            <a:spLocks noGrp="1"/>
          </p:cNvSpPr>
          <p:nvPr>
            <p:ph type="ftr" sz="quarter" idx="11"/>
          </p:nvPr>
        </p:nvSpPr>
        <p:spPr/>
        <p:txBody>
          <a:bodyPr/>
          <a:lstStyle/>
          <a:p>
            <a:endParaRPr lang="it-IT"/>
          </a:p>
        </p:txBody>
      </p:sp>
      <p:sp>
        <p:nvSpPr>
          <p:cNvPr id="9" name="Segnaposto titolo 1">
            <a:extLst>
              <a:ext uri="{FF2B5EF4-FFF2-40B4-BE49-F238E27FC236}">
                <a16:creationId xmlns:a16="http://schemas.microsoft.com/office/drawing/2014/main" id="{FF69F79A-A6ED-473E-82AC-E596A5C35CF6}"/>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314287881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apositiva titolo">
    <p:bg>
      <p:bgPr>
        <a:solidFill>
          <a:srgbClr val="0B78BD"/>
        </a:solidFill>
        <a:effectLst/>
      </p:bgPr>
    </p:bg>
    <p:spTree>
      <p:nvGrpSpPr>
        <p:cNvPr id="1" name=""/>
        <p:cNvGrpSpPr/>
        <p:nvPr/>
      </p:nvGrpSpPr>
      <p:grpSpPr>
        <a:xfrm>
          <a:off x="0" y="0"/>
          <a:ext cx="0" cy="0"/>
          <a:chOff x="0" y="0"/>
          <a:chExt cx="0" cy="0"/>
        </a:xfrm>
      </p:grpSpPr>
      <p:sp>
        <p:nvSpPr>
          <p:cNvPr id="8" name="Rettangolo 7">
            <a:extLst>
              <a:ext uri="{FF2B5EF4-FFF2-40B4-BE49-F238E27FC236}">
                <a16:creationId xmlns:a16="http://schemas.microsoft.com/office/drawing/2014/main" id="{1B3740AF-E675-42BE-A189-ABCECA1A81AE}"/>
              </a:ext>
            </a:extLst>
          </p:cNvPr>
          <p:cNvSpPr/>
          <p:nvPr userDrawn="1"/>
        </p:nvSpPr>
        <p:spPr>
          <a:xfrm>
            <a:off x="4794736" y="1308294"/>
            <a:ext cx="2602523" cy="24196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9">
            <a:extLst>
              <a:ext uri="{FF2B5EF4-FFF2-40B4-BE49-F238E27FC236}">
                <a16:creationId xmlns:a16="http://schemas.microsoft.com/office/drawing/2014/main" id="{51E6DB1A-82C4-4D31-BAD7-53B0226442FB}"/>
              </a:ext>
            </a:extLst>
          </p:cNvPr>
          <p:cNvSpPr/>
          <p:nvPr userDrawn="1"/>
        </p:nvSpPr>
        <p:spPr>
          <a:xfrm>
            <a:off x="0" y="5187462"/>
            <a:ext cx="12192000" cy="10269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5400" b="0" dirty="0">
              <a:solidFill>
                <a:srgbClr val="0B78BD"/>
              </a:solidFill>
              <a:latin typeface="+mn-lt"/>
            </a:endParaRPr>
          </a:p>
        </p:txBody>
      </p:sp>
      <p:sp>
        <p:nvSpPr>
          <p:cNvPr id="11" name="Segnaposto immagine 2">
            <a:extLst>
              <a:ext uri="{FF2B5EF4-FFF2-40B4-BE49-F238E27FC236}">
                <a16:creationId xmlns:a16="http://schemas.microsoft.com/office/drawing/2014/main" id="{9024054E-FC58-4A9F-88D6-B1508DD55DBB}"/>
              </a:ext>
            </a:extLst>
          </p:cNvPr>
          <p:cNvSpPr>
            <a:spLocks noGrp="1"/>
          </p:cNvSpPr>
          <p:nvPr>
            <p:ph type="pic" idx="1"/>
          </p:nvPr>
        </p:nvSpPr>
        <p:spPr>
          <a:xfrm>
            <a:off x="4794737" y="1308294"/>
            <a:ext cx="2602523" cy="2419643"/>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12" name="CasellaDiTesto 11">
            <a:extLst>
              <a:ext uri="{FF2B5EF4-FFF2-40B4-BE49-F238E27FC236}">
                <a16:creationId xmlns:a16="http://schemas.microsoft.com/office/drawing/2014/main" id="{9E73A9E7-9566-4807-80F0-C8A8ACDB8D9B}"/>
              </a:ext>
            </a:extLst>
          </p:cNvPr>
          <p:cNvSpPr txBox="1"/>
          <p:nvPr userDrawn="1"/>
        </p:nvSpPr>
        <p:spPr>
          <a:xfrm>
            <a:off x="4794735" y="3727937"/>
            <a:ext cx="2602523" cy="523220"/>
          </a:xfrm>
          <a:prstGeom prst="rect">
            <a:avLst/>
          </a:prstGeom>
          <a:noFill/>
        </p:spPr>
        <p:txBody>
          <a:bodyPr wrap="square" rtlCol="0">
            <a:spAutoFit/>
          </a:bodyPr>
          <a:lstStyle/>
          <a:p>
            <a:pPr algn="ctr"/>
            <a:r>
              <a:rPr lang="it-IT" sz="2800" dirty="0">
                <a:solidFill>
                  <a:schemeClr val="bg1"/>
                </a:solidFill>
              </a:rPr>
              <a:t>Speaker Name</a:t>
            </a:r>
          </a:p>
        </p:txBody>
      </p:sp>
    </p:spTree>
    <p:extLst>
      <p:ext uri="{BB962C8B-B14F-4D97-AF65-F5344CB8AC3E}">
        <p14:creationId xmlns:p14="http://schemas.microsoft.com/office/powerpoint/2010/main" val="345564709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1">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504714" y="6356350"/>
            <a:ext cx="1277983"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1619794" y="6356350"/>
            <a:ext cx="888492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hasCustomPrompt="1"/>
          </p:nvPr>
        </p:nvSpPr>
        <p:spPr>
          <a:xfrm>
            <a:off x="1619794" y="316559"/>
            <a:ext cx="10162903"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t>Agenda</a:t>
            </a:r>
          </a:p>
        </p:txBody>
      </p:sp>
      <p:sp>
        <p:nvSpPr>
          <p:cNvPr id="10" name="Rettangolo 9">
            <a:extLst>
              <a:ext uri="{FF2B5EF4-FFF2-40B4-BE49-F238E27FC236}">
                <a16:creationId xmlns:a16="http://schemas.microsoft.com/office/drawing/2014/main" id="{72F75EAC-49A5-42C5-A41A-271C74B54F74}"/>
              </a:ext>
            </a:extLst>
          </p:cNvPr>
          <p:cNvSpPr/>
          <p:nvPr userDrawn="1"/>
        </p:nvSpPr>
        <p:spPr>
          <a:xfrm>
            <a:off x="0" y="0"/>
            <a:ext cx="1332411" cy="6839745"/>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7BBDB68D-3EA1-4F6B-B91B-966B58B86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255"/>
            <a:ext cx="1332411" cy="1332411"/>
          </a:xfrm>
          <a:prstGeom prst="rect">
            <a:avLst/>
          </a:prstGeom>
        </p:spPr>
      </p:pic>
      <p:sp>
        <p:nvSpPr>
          <p:cNvPr id="12" name="Segnaposto testo 2">
            <a:extLst>
              <a:ext uri="{FF2B5EF4-FFF2-40B4-BE49-F238E27FC236}">
                <a16:creationId xmlns:a16="http://schemas.microsoft.com/office/drawing/2014/main" id="{C75428D7-6ACD-4F9B-9159-66E4F87F735F}"/>
              </a:ext>
            </a:extLst>
          </p:cNvPr>
          <p:cNvSpPr>
            <a:spLocks noGrp="1"/>
          </p:cNvSpPr>
          <p:nvPr>
            <p:ph idx="1"/>
          </p:nvPr>
        </p:nvSpPr>
        <p:spPr>
          <a:xfrm>
            <a:off x="1619794" y="1492176"/>
            <a:ext cx="10162903" cy="4351338"/>
          </a:xfrm>
          <a:prstGeom prst="rect">
            <a:avLst/>
          </a:prstGeom>
        </p:spPr>
        <p:txBody>
          <a:bodyPr vert="horz" lIns="91440" tIns="45720" rIns="91440" bIns="45720" rtlCol="0">
            <a:normAutofit/>
          </a:bodyPr>
          <a:lstStyle>
            <a:lvl1pPr>
              <a:defRPr sz="2400">
                <a:solidFill>
                  <a:srgbClr val="0B78BD"/>
                </a:solidFill>
              </a:defRPr>
            </a:lvl1pPr>
            <a:lvl2pPr>
              <a:defRPr sz="2400">
                <a:solidFill>
                  <a:srgbClr val="0B78BD"/>
                </a:solidFill>
              </a:defRPr>
            </a:lvl2pPr>
            <a:lvl3pPr>
              <a:defRPr sz="2400">
                <a:solidFill>
                  <a:srgbClr val="0B78BD"/>
                </a:solidFill>
              </a:defRPr>
            </a:lvl3pPr>
            <a:lvl4pPr>
              <a:defRPr sz="2400">
                <a:solidFill>
                  <a:srgbClr val="0B78BD"/>
                </a:solidFill>
              </a:defRPr>
            </a:lvl4pPr>
            <a:lvl5pPr>
              <a:defRPr sz="2400">
                <a:solidFill>
                  <a:srgbClr val="0B78BD"/>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387277417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Agenda 2">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504714" y="6356350"/>
            <a:ext cx="1277983"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1619794" y="6356350"/>
            <a:ext cx="888492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endParaRPr lang="it-IT" dirty="0"/>
          </a:p>
        </p:txBody>
      </p:sp>
      <p:sp>
        <p:nvSpPr>
          <p:cNvPr id="10" name="Rettangolo 9">
            <a:extLst>
              <a:ext uri="{FF2B5EF4-FFF2-40B4-BE49-F238E27FC236}">
                <a16:creationId xmlns:a16="http://schemas.microsoft.com/office/drawing/2014/main" id="{72F75EAC-49A5-42C5-A41A-271C74B54F74}"/>
              </a:ext>
            </a:extLst>
          </p:cNvPr>
          <p:cNvSpPr/>
          <p:nvPr userDrawn="1"/>
        </p:nvSpPr>
        <p:spPr>
          <a:xfrm>
            <a:off x="0" y="0"/>
            <a:ext cx="1332411" cy="6839745"/>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7BBDB68D-3EA1-4F6B-B91B-966B58B86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255"/>
            <a:ext cx="1332411" cy="1332411"/>
          </a:xfrm>
          <a:prstGeom prst="rect">
            <a:avLst/>
          </a:prstGeom>
        </p:spPr>
      </p:pic>
      <p:sp>
        <p:nvSpPr>
          <p:cNvPr id="7" name="Segnaposto titolo 1">
            <a:extLst>
              <a:ext uri="{FF2B5EF4-FFF2-40B4-BE49-F238E27FC236}">
                <a16:creationId xmlns:a16="http://schemas.microsoft.com/office/drawing/2014/main" id="{8304AE0C-0056-49D9-A1BB-E5FD6B842774}"/>
              </a:ext>
            </a:extLst>
          </p:cNvPr>
          <p:cNvSpPr txBox="1">
            <a:spLocks/>
          </p:cNvSpPr>
          <p:nvPr userDrawn="1"/>
        </p:nvSpPr>
        <p:spPr>
          <a:xfrm rot="16200000">
            <a:off x="-1854893" y="3503863"/>
            <a:ext cx="5042195"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pPr algn="ctr"/>
            <a:r>
              <a:rPr lang="it-IT">
                <a:solidFill>
                  <a:schemeClr val="bg1"/>
                </a:solidFill>
              </a:rPr>
              <a:t>Agenda</a:t>
            </a:r>
            <a:endParaRPr lang="it-IT" dirty="0">
              <a:solidFill>
                <a:schemeClr val="bg1"/>
              </a:solidFill>
            </a:endParaRPr>
          </a:p>
        </p:txBody>
      </p:sp>
      <p:sp>
        <p:nvSpPr>
          <p:cNvPr id="8" name="Segnaposto testo 2">
            <a:extLst>
              <a:ext uri="{FF2B5EF4-FFF2-40B4-BE49-F238E27FC236}">
                <a16:creationId xmlns:a16="http://schemas.microsoft.com/office/drawing/2014/main" id="{8BBCFD4C-AEE9-4341-8F2A-49306A05990A}"/>
              </a:ext>
            </a:extLst>
          </p:cNvPr>
          <p:cNvSpPr>
            <a:spLocks noGrp="1"/>
          </p:cNvSpPr>
          <p:nvPr>
            <p:ph idx="1"/>
          </p:nvPr>
        </p:nvSpPr>
        <p:spPr>
          <a:xfrm>
            <a:off x="1619794" y="1492176"/>
            <a:ext cx="10162903" cy="4351338"/>
          </a:xfrm>
          <a:prstGeom prst="rect">
            <a:avLst/>
          </a:prstGeom>
        </p:spPr>
        <p:txBody>
          <a:bodyPr vert="horz" lIns="91440" tIns="45720" rIns="91440" bIns="45720" rtlCol="0">
            <a:normAutofit/>
          </a:bodyPr>
          <a:lstStyle>
            <a:lvl1pPr>
              <a:defRPr sz="2400">
                <a:solidFill>
                  <a:srgbClr val="0B78BD"/>
                </a:solidFill>
              </a:defRPr>
            </a:lvl1pPr>
            <a:lvl2pPr>
              <a:defRPr sz="2400">
                <a:solidFill>
                  <a:srgbClr val="0B78BD"/>
                </a:solidFill>
              </a:defRPr>
            </a:lvl2pPr>
            <a:lvl3pPr>
              <a:defRPr sz="2400">
                <a:solidFill>
                  <a:srgbClr val="0B78BD"/>
                </a:solidFill>
              </a:defRPr>
            </a:lvl3pPr>
            <a:lvl4pPr>
              <a:defRPr sz="2400">
                <a:solidFill>
                  <a:srgbClr val="0B78BD"/>
                </a:solidFill>
              </a:defRPr>
            </a:lvl4pPr>
            <a:lvl5pPr>
              <a:defRPr sz="2400">
                <a:solidFill>
                  <a:srgbClr val="0B78BD"/>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2400484775"/>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genda 4">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504714" y="6356350"/>
            <a:ext cx="1277983"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1619794" y="6356350"/>
            <a:ext cx="8884920"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endParaRPr lang="it-IT" dirty="0"/>
          </a:p>
        </p:txBody>
      </p:sp>
      <p:sp>
        <p:nvSpPr>
          <p:cNvPr id="10" name="Rettangolo 9">
            <a:extLst>
              <a:ext uri="{FF2B5EF4-FFF2-40B4-BE49-F238E27FC236}">
                <a16:creationId xmlns:a16="http://schemas.microsoft.com/office/drawing/2014/main" id="{72F75EAC-49A5-42C5-A41A-271C74B54F74}"/>
              </a:ext>
            </a:extLst>
          </p:cNvPr>
          <p:cNvSpPr/>
          <p:nvPr userDrawn="1"/>
        </p:nvSpPr>
        <p:spPr>
          <a:xfrm>
            <a:off x="0" y="0"/>
            <a:ext cx="1332411" cy="6839745"/>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a:extLst>
              <a:ext uri="{FF2B5EF4-FFF2-40B4-BE49-F238E27FC236}">
                <a16:creationId xmlns:a16="http://schemas.microsoft.com/office/drawing/2014/main" id="{7BBDB68D-3EA1-4F6B-B91B-966B58B8680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255"/>
            <a:ext cx="1332411" cy="1332411"/>
          </a:xfrm>
          <a:prstGeom prst="rect">
            <a:avLst/>
          </a:prstGeom>
        </p:spPr>
      </p:pic>
      <p:sp>
        <p:nvSpPr>
          <p:cNvPr id="7" name="Segnaposto titolo 1">
            <a:extLst>
              <a:ext uri="{FF2B5EF4-FFF2-40B4-BE49-F238E27FC236}">
                <a16:creationId xmlns:a16="http://schemas.microsoft.com/office/drawing/2014/main" id="{8C83AD98-DC2D-414F-85A7-3B59E4D18FD3}"/>
              </a:ext>
            </a:extLst>
          </p:cNvPr>
          <p:cNvSpPr txBox="1">
            <a:spLocks/>
          </p:cNvSpPr>
          <p:nvPr userDrawn="1"/>
        </p:nvSpPr>
        <p:spPr>
          <a:xfrm>
            <a:off x="159767" y="1772529"/>
            <a:ext cx="1012875" cy="4276578"/>
          </a:xfrm>
          <a:prstGeom prst="rect">
            <a:avLst/>
          </a:prstGeom>
        </p:spPr>
        <p:txBody>
          <a:bodyPr vert="wordArtVert"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solidFill>
                  <a:schemeClr val="bg1"/>
                </a:solidFill>
              </a:rPr>
              <a:t>AGENDA</a:t>
            </a:r>
          </a:p>
        </p:txBody>
      </p:sp>
      <p:sp>
        <p:nvSpPr>
          <p:cNvPr id="8" name="Segnaposto testo 2">
            <a:extLst>
              <a:ext uri="{FF2B5EF4-FFF2-40B4-BE49-F238E27FC236}">
                <a16:creationId xmlns:a16="http://schemas.microsoft.com/office/drawing/2014/main" id="{CD0B6E79-F9A8-427C-AAAD-533973D8E78E}"/>
              </a:ext>
            </a:extLst>
          </p:cNvPr>
          <p:cNvSpPr>
            <a:spLocks noGrp="1"/>
          </p:cNvSpPr>
          <p:nvPr>
            <p:ph idx="1"/>
          </p:nvPr>
        </p:nvSpPr>
        <p:spPr>
          <a:xfrm>
            <a:off x="1619794" y="1492176"/>
            <a:ext cx="10162903" cy="4351338"/>
          </a:xfrm>
          <a:prstGeom prst="rect">
            <a:avLst/>
          </a:prstGeom>
        </p:spPr>
        <p:txBody>
          <a:bodyPr vert="horz" lIns="91440" tIns="45720" rIns="91440" bIns="45720" rtlCol="0">
            <a:normAutofit/>
          </a:bodyPr>
          <a:lstStyle>
            <a:lvl1pPr>
              <a:defRPr sz="2400">
                <a:solidFill>
                  <a:srgbClr val="0B78BD"/>
                </a:solidFill>
              </a:defRPr>
            </a:lvl1pPr>
            <a:lvl2pPr>
              <a:defRPr sz="2400">
                <a:solidFill>
                  <a:srgbClr val="0B78BD"/>
                </a:solidFill>
              </a:defRPr>
            </a:lvl2pPr>
            <a:lvl3pPr>
              <a:defRPr sz="2400">
                <a:solidFill>
                  <a:srgbClr val="0B78BD"/>
                </a:solidFill>
              </a:defRPr>
            </a:lvl3pPr>
            <a:lvl4pPr>
              <a:defRPr sz="2400">
                <a:solidFill>
                  <a:srgbClr val="0B78BD"/>
                </a:solidFill>
              </a:defRPr>
            </a:lvl4pPr>
            <a:lvl5pPr>
              <a:defRPr sz="2400">
                <a:solidFill>
                  <a:srgbClr val="0B78BD"/>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extLst>
      <p:ext uri="{BB962C8B-B14F-4D97-AF65-F5344CB8AC3E}">
        <p14:creationId xmlns:p14="http://schemas.microsoft.com/office/powerpoint/2010/main" val="77923861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uota Logo DX">
    <p:bg>
      <p:bgPr>
        <a:solidFill>
          <a:schemeClr val="bg1"/>
        </a:solidFill>
        <a:effectLst/>
      </p:bgPr>
    </p:bg>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10504714" y="6356350"/>
            <a:ext cx="1277983" cy="365125"/>
          </a:xfrm>
          <a:prstGeom prst="rect">
            <a:avLst/>
          </a:prstGeom>
        </p:spPr>
        <p:txBody>
          <a:bodyPr vert="horz" lIns="91440" tIns="45720" rIns="91440" bIns="45720" rtlCol="0" anchor="ctr"/>
          <a:lstStyle>
            <a:defPPr>
              <a:defRPr lang="it-IT"/>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t-IT"/>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661182" y="6356350"/>
            <a:ext cx="9843532" cy="365125"/>
          </a:xfrm>
          <a:prstGeom prst="rect">
            <a:avLst/>
          </a:prstGeom>
        </p:spPr>
        <p:txBody>
          <a:bodyPr vert="horz" lIns="91440" tIns="45720" rIns="91440" bIns="45720" rtlCol="0" anchor="ctr"/>
          <a:lstStyle>
            <a:defPPr>
              <a:defRPr lang="it-IT"/>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661182" y="316559"/>
            <a:ext cx="11121515"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endParaRPr lang="it-IT" dirty="0"/>
          </a:p>
        </p:txBody>
      </p:sp>
      <p:sp>
        <p:nvSpPr>
          <p:cNvPr id="7" name="Segnaposto titolo 1">
            <a:extLst>
              <a:ext uri="{FF2B5EF4-FFF2-40B4-BE49-F238E27FC236}">
                <a16:creationId xmlns:a16="http://schemas.microsoft.com/office/drawing/2014/main" id="{8C83AD98-DC2D-414F-85A7-3B59E4D18FD3}"/>
              </a:ext>
            </a:extLst>
          </p:cNvPr>
          <p:cNvSpPr txBox="1">
            <a:spLocks/>
          </p:cNvSpPr>
          <p:nvPr userDrawn="1"/>
        </p:nvSpPr>
        <p:spPr>
          <a:xfrm>
            <a:off x="159767" y="1772529"/>
            <a:ext cx="1012875" cy="4276578"/>
          </a:xfrm>
          <a:prstGeom prst="rect">
            <a:avLst/>
          </a:prstGeom>
        </p:spPr>
        <p:txBody>
          <a:bodyPr vert="wordArtVert" lIns="91440" tIns="45720" rIns="91440" bIns="45720" rtlCol="0" anchor="ctr">
            <a:normAutofit fontScale="85000"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dirty="0">
                <a:solidFill>
                  <a:schemeClr val="bg1"/>
                </a:solidFill>
              </a:rPr>
              <a:t>AGENDA</a:t>
            </a:r>
          </a:p>
        </p:txBody>
      </p:sp>
      <p:pic>
        <p:nvPicPr>
          <p:cNvPr id="12" name="Immagine 11">
            <a:extLst>
              <a:ext uri="{FF2B5EF4-FFF2-40B4-BE49-F238E27FC236}">
                <a16:creationId xmlns:a16="http://schemas.microsoft.com/office/drawing/2014/main" id="{5CB1FD4A-77C8-4549-A446-B69D33385EE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606202" y="5106572"/>
            <a:ext cx="1075006" cy="1075006"/>
          </a:xfrm>
          <a:prstGeom prst="rect">
            <a:avLst/>
          </a:prstGeom>
        </p:spPr>
      </p:pic>
    </p:spTree>
    <p:extLst>
      <p:ext uri="{BB962C8B-B14F-4D97-AF65-F5344CB8AC3E}">
        <p14:creationId xmlns:p14="http://schemas.microsoft.com/office/powerpoint/2010/main" val="335330084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estion">
    <p:bg>
      <p:bgPr>
        <a:solidFill>
          <a:schemeClr val="bg1"/>
        </a:solidFill>
        <a:effectLst/>
      </p:bgPr>
    </p:bg>
    <p:spTree>
      <p:nvGrpSpPr>
        <p:cNvPr id="1" name=""/>
        <p:cNvGrpSpPr/>
        <p:nvPr/>
      </p:nvGrpSpPr>
      <p:grpSpPr>
        <a:xfrm>
          <a:off x="0" y="0"/>
          <a:ext cx="0" cy="0"/>
          <a:chOff x="0" y="0"/>
          <a:chExt cx="0" cy="0"/>
        </a:xfrm>
      </p:grpSpPr>
      <p:pic>
        <p:nvPicPr>
          <p:cNvPr id="10" name="Picture 9" descr="Yellow and blue symbols">
            <a:extLst>
              <a:ext uri="{FF2B5EF4-FFF2-40B4-BE49-F238E27FC236}">
                <a16:creationId xmlns:a16="http://schemas.microsoft.com/office/drawing/2014/main" id="{F166FFCD-9468-2B31-BCAA-F7AAC91BF12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77440" y="0"/>
            <a:ext cx="9814560" cy="6858000"/>
          </a:xfrm>
          <a:prstGeom prst="rect">
            <a:avLst/>
          </a:prstGeom>
        </p:spPr>
      </p:pic>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a:xfrm>
            <a:off x="9929004" y="6356350"/>
            <a:ext cx="1853693" cy="365125"/>
          </a:xfrm>
          <a:prstGeom prst="rect">
            <a:avLst/>
          </a:prstGeom>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a:xfrm>
            <a:off x="2625634" y="6356350"/>
            <a:ext cx="7879080" cy="365125"/>
          </a:xfrm>
          <a:prstGeom prst="rect">
            <a:avLst/>
          </a:prstGeom>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hasCustomPrompt="1"/>
          </p:nvPr>
        </p:nvSpPr>
        <p:spPr>
          <a:xfrm>
            <a:off x="2625634" y="316559"/>
            <a:ext cx="9157063" cy="662782"/>
          </a:xfrm>
          <a:prstGeom prst="rect">
            <a:avLst/>
          </a:prstGeom>
        </p:spPr>
        <p:txBody>
          <a:bodyPr vert="horz" lIns="91440" tIns="45720" rIns="91440" bIns="45720" rtlCol="0" anchor="ctr">
            <a:normAutofit/>
          </a:bodyPr>
          <a:lstStyle>
            <a:lvl1pPr algn="ctr">
              <a:defRPr>
                <a:solidFill>
                  <a:srgbClr val="0B78BD"/>
                </a:solidFill>
                <a:latin typeface="+mn-lt"/>
              </a:defRPr>
            </a:lvl1pPr>
          </a:lstStyle>
          <a:p>
            <a:r>
              <a:rPr lang="it-IT" dirty="0" err="1"/>
              <a:t>Question</a:t>
            </a:r>
            <a:r>
              <a:rPr lang="it-IT" dirty="0"/>
              <a:t> Time</a:t>
            </a:r>
          </a:p>
        </p:txBody>
      </p:sp>
      <p:pic>
        <p:nvPicPr>
          <p:cNvPr id="7" name="Immagine 6">
            <a:extLst>
              <a:ext uri="{FF2B5EF4-FFF2-40B4-BE49-F238E27FC236}">
                <a16:creationId xmlns:a16="http://schemas.microsoft.com/office/drawing/2014/main" id="{E06A4069-F726-4503-98B9-94A133FC05F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606202" y="5106572"/>
            <a:ext cx="1075006" cy="1075006"/>
          </a:xfrm>
          <a:prstGeom prst="rect">
            <a:avLst/>
          </a:prstGeom>
        </p:spPr>
      </p:pic>
      <p:pic>
        <p:nvPicPr>
          <p:cNvPr id="5" name="Google Shape;77;p15" descr="photo-1434030216411-0b793f4b4173.jpg">
            <a:extLst>
              <a:ext uri="{FF2B5EF4-FFF2-40B4-BE49-F238E27FC236}">
                <a16:creationId xmlns:a16="http://schemas.microsoft.com/office/drawing/2014/main" id="{722A8524-7FE9-45F2-ADA9-A2F63D65BDF5}"/>
              </a:ext>
            </a:extLst>
          </p:cNvPr>
          <p:cNvPicPr preferRelativeResize="0"/>
          <p:nvPr userDrawn="1"/>
        </p:nvPicPr>
        <p:blipFill rotWithShape="1">
          <a:blip r:embed="rId4">
            <a:alphaModFix/>
          </a:blip>
          <a:srcRect l="28831" r="30600"/>
          <a:stretch/>
        </p:blipFill>
        <p:spPr>
          <a:xfrm>
            <a:off x="0" y="0"/>
            <a:ext cx="2377440" cy="6858000"/>
          </a:xfrm>
          <a:prstGeom prst="rect">
            <a:avLst/>
          </a:prstGeom>
          <a:noFill/>
          <a:ln>
            <a:noFill/>
          </a:ln>
        </p:spPr>
      </p:pic>
    </p:spTree>
    <p:extLst>
      <p:ext uri="{BB962C8B-B14F-4D97-AF65-F5344CB8AC3E}">
        <p14:creationId xmlns:p14="http://schemas.microsoft.com/office/powerpoint/2010/main" val="198637751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mo">
    <p:bg>
      <p:bgPr>
        <a:solidFill>
          <a:schemeClr val="accent1">
            <a:lumMod val="75000"/>
          </a:schemeClr>
        </a:solidFill>
        <a:effectLst/>
      </p:bgPr>
    </p:bg>
    <p:spTree>
      <p:nvGrpSpPr>
        <p:cNvPr id="1" name=""/>
        <p:cNvGrpSpPr/>
        <p:nvPr/>
      </p:nvGrpSpPr>
      <p:grpSpPr>
        <a:xfrm>
          <a:off x="0" y="0"/>
          <a:ext cx="0" cy="0"/>
          <a:chOff x="0" y="0"/>
          <a:chExt cx="0" cy="0"/>
        </a:xfrm>
      </p:grpSpPr>
      <p:pic>
        <p:nvPicPr>
          <p:cNvPr id="3" name="Immagine 2">
            <a:extLst>
              <a:ext uri="{FF2B5EF4-FFF2-40B4-BE49-F238E27FC236}">
                <a16:creationId xmlns:a16="http://schemas.microsoft.com/office/drawing/2014/main" id="{10A40383-6BE9-4A38-84CE-E391022B5B4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1552" y="727916"/>
            <a:ext cx="11128896" cy="5814413"/>
          </a:xfrm>
          <a:prstGeom prst="rect">
            <a:avLst/>
          </a:prstGeom>
          <a:effectLst>
            <a:outerShdw dist="50800" dir="5400000" algn="ctr" rotWithShape="0">
              <a:srgbClr val="000000">
                <a:alpha val="16000"/>
              </a:srgbClr>
            </a:outerShdw>
          </a:effectLst>
        </p:spPr>
      </p:pic>
      <p:sp>
        <p:nvSpPr>
          <p:cNvPr id="4" name="Segnaposto titolo 1">
            <a:extLst>
              <a:ext uri="{FF2B5EF4-FFF2-40B4-BE49-F238E27FC236}">
                <a16:creationId xmlns:a16="http://schemas.microsoft.com/office/drawing/2014/main" id="{A6C10EFC-5B15-4541-BF67-29984B125E7D}"/>
              </a:ext>
            </a:extLst>
          </p:cNvPr>
          <p:cNvSpPr>
            <a:spLocks noGrp="1"/>
          </p:cNvSpPr>
          <p:nvPr>
            <p:ph type="title" hasCustomPrompt="1"/>
          </p:nvPr>
        </p:nvSpPr>
        <p:spPr>
          <a:xfrm>
            <a:off x="1880047" y="315671"/>
            <a:ext cx="9261565" cy="662782"/>
          </a:xfrm>
          <a:prstGeom prst="rect">
            <a:avLst/>
          </a:prstGeom>
        </p:spPr>
        <p:txBody>
          <a:bodyPr vert="horz" lIns="91440" tIns="45720" rIns="91440" bIns="45720" rtlCol="0" anchor="ctr">
            <a:normAutofit/>
          </a:bodyPr>
          <a:lstStyle>
            <a:lvl1pPr algn="ctr">
              <a:defRPr>
                <a:solidFill>
                  <a:schemeClr val="bg1"/>
                </a:solidFill>
                <a:latin typeface="+mn-lt"/>
              </a:defRPr>
            </a:lvl1pPr>
          </a:lstStyle>
          <a:p>
            <a:r>
              <a:rPr lang="it-IT" dirty="0"/>
              <a:t>Demo</a:t>
            </a:r>
          </a:p>
        </p:txBody>
      </p:sp>
    </p:spTree>
    <p:extLst>
      <p:ext uri="{BB962C8B-B14F-4D97-AF65-F5344CB8AC3E}">
        <p14:creationId xmlns:p14="http://schemas.microsoft.com/office/powerpoint/2010/main" val="204972795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Demo">
    <p:bg>
      <p:bgPr>
        <a:solidFill>
          <a:schemeClr val="accent1">
            <a:lumMod val="75000"/>
          </a:schemeClr>
        </a:solidFill>
        <a:effectLst/>
      </p:bgPr>
    </p:bg>
    <p:spTree>
      <p:nvGrpSpPr>
        <p:cNvPr id="1" name=""/>
        <p:cNvGrpSpPr/>
        <p:nvPr/>
      </p:nvGrpSpPr>
      <p:grpSpPr>
        <a:xfrm>
          <a:off x="0" y="0"/>
          <a:ext cx="0" cy="0"/>
          <a:chOff x="0" y="0"/>
          <a:chExt cx="0" cy="0"/>
        </a:xfrm>
      </p:grpSpPr>
      <p:sp>
        <p:nvSpPr>
          <p:cNvPr id="4" name="Segnaposto titolo 1">
            <a:extLst>
              <a:ext uri="{FF2B5EF4-FFF2-40B4-BE49-F238E27FC236}">
                <a16:creationId xmlns:a16="http://schemas.microsoft.com/office/drawing/2014/main" id="{A6C10EFC-5B15-4541-BF67-29984B125E7D}"/>
              </a:ext>
            </a:extLst>
          </p:cNvPr>
          <p:cNvSpPr>
            <a:spLocks noGrp="1"/>
          </p:cNvSpPr>
          <p:nvPr>
            <p:ph type="title" hasCustomPrompt="1"/>
          </p:nvPr>
        </p:nvSpPr>
        <p:spPr>
          <a:xfrm>
            <a:off x="1880047" y="315671"/>
            <a:ext cx="9261565" cy="662782"/>
          </a:xfrm>
          <a:prstGeom prst="rect">
            <a:avLst/>
          </a:prstGeom>
        </p:spPr>
        <p:txBody>
          <a:bodyPr vert="horz" lIns="91440" tIns="45720" rIns="91440" bIns="45720" rtlCol="0" anchor="ctr">
            <a:normAutofit/>
          </a:bodyPr>
          <a:lstStyle>
            <a:lvl1pPr algn="ctr">
              <a:defRPr>
                <a:solidFill>
                  <a:schemeClr val="bg1"/>
                </a:solidFill>
                <a:latin typeface="+mn-lt"/>
              </a:defRPr>
            </a:lvl1pPr>
          </a:lstStyle>
          <a:p>
            <a:r>
              <a:rPr lang="it-IT" dirty="0"/>
              <a:t>Demo</a:t>
            </a:r>
          </a:p>
        </p:txBody>
      </p:sp>
      <p:pic>
        <p:nvPicPr>
          <p:cNvPr id="5" name="Immagine 4">
            <a:extLst>
              <a:ext uri="{FF2B5EF4-FFF2-40B4-BE49-F238E27FC236}">
                <a16:creationId xmlns:a16="http://schemas.microsoft.com/office/drawing/2014/main" id="{83D0796F-BFCB-4198-B194-80E21C27AA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99718" y="1867095"/>
            <a:ext cx="3822222" cy="3123809"/>
          </a:xfrm>
          <a:prstGeom prst="rect">
            <a:avLst/>
          </a:prstGeom>
        </p:spPr>
      </p:pic>
    </p:spTree>
    <p:extLst>
      <p:ext uri="{BB962C8B-B14F-4D97-AF65-F5344CB8AC3E}">
        <p14:creationId xmlns:p14="http://schemas.microsoft.com/office/powerpoint/2010/main" val="86913919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preserve="1" userDrawn="1">
  <p:cSld name="Title">
    <p:bg>
      <p:bgPr>
        <a:solidFill>
          <a:schemeClr val="bg1"/>
        </a:solidFill>
        <a:effectLst/>
      </p:bgPr>
    </p:bg>
    <p:spTree>
      <p:nvGrpSpPr>
        <p:cNvPr id="1" name="Shape 9"/>
        <p:cNvGrpSpPr/>
        <p:nvPr/>
      </p:nvGrpSpPr>
      <p:grpSpPr>
        <a:xfrm>
          <a:off x="0" y="0"/>
          <a:ext cx="0" cy="0"/>
          <a:chOff x="0" y="0"/>
          <a:chExt cx="0" cy="0"/>
        </a:xfrm>
      </p:grpSpPr>
      <p:pic>
        <p:nvPicPr>
          <p:cNvPr id="1026" name="Picture 2" descr="Microsoft">
            <a:extLst>
              <a:ext uri="{FF2B5EF4-FFF2-40B4-BE49-F238E27FC236}">
                <a16:creationId xmlns:a16="http://schemas.microsoft.com/office/drawing/2014/main" id="{AF9AE9A5-9D37-424D-BBCD-42A0D138F4A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3742314" y="520290"/>
            <a:ext cx="4186067" cy="2093034"/>
          </a:xfrm>
          <a:prstGeom prst="rect">
            <a:avLst/>
          </a:prstGeom>
          <a:noFill/>
          <a:extLst>
            <a:ext uri="{909E8E84-426E-40DD-AFC4-6F175D3DCCD1}">
              <a14:hiddenFill xmlns:a14="http://schemas.microsoft.com/office/drawing/2010/main">
                <a:solidFill>
                  <a:srgbClr val="FFFFFF"/>
                </a:solidFill>
              </a14:hiddenFill>
            </a:ext>
          </a:extLst>
        </p:spPr>
      </p:pic>
      <p:sp>
        <p:nvSpPr>
          <p:cNvPr id="4" name="CasellaDiTesto 3">
            <a:extLst>
              <a:ext uri="{FF2B5EF4-FFF2-40B4-BE49-F238E27FC236}">
                <a16:creationId xmlns:a16="http://schemas.microsoft.com/office/drawing/2014/main" id="{6B34FBF1-8022-4793-BD04-5A3F2FAB2B51}"/>
              </a:ext>
            </a:extLst>
          </p:cNvPr>
          <p:cNvSpPr txBox="1"/>
          <p:nvPr userDrawn="1"/>
        </p:nvSpPr>
        <p:spPr>
          <a:xfrm>
            <a:off x="843516" y="166077"/>
            <a:ext cx="10504968" cy="748988"/>
          </a:xfrm>
          <a:prstGeom prst="rect">
            <a:avLst/>
          </a:prstGeom>
          <a:noFill/>
        </p:spPr>
        <p:txBody>
          <a:bodyPr wrap="square" rtlCol="0">
            <a:spAutoFit/>
          </a:bodyPr>
          <a:lstStyle/>
          <a:p>
            <a:pPr algn="ctr"/>
            <a:r>
              <a:rPr lang="it-IT" sz="4267" b="1" dirty="0">
                <a:solidFill>
                  <a:srgbClr val="0B78BD"/>
                </a:solidFill>
                <a:latin typeface="Segoe UI" panose="020B0502040204020203" pitchFamily="34" charset="0"/>
                <a:cs typeface="Segoe UI" panose="020B0502040204020203" pitchFamily="34" charset="0"/>
              </a:rPr>
              <a:t>Thanks to</a:t>
            </a:r>
          </a:p>
        </p:txBody>
      </p:sp>
      <p:pic>
        <p:nvPicPr>
          <p:cNvPr id="1028" name="Picture 4" descr="Avanade">
            <a:extLst>
              <a:ext uri="{FF2B5EF4-FFF2-40B4-BE49-F238E27FC236}">
                <a16:creationId xmlns:a16="http://schemas.microsoft.com/office/drawing/2014/main" id="{08063242-8DA3-4351-8A3E-762F76211B3C}"/>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243266" y="2041415"/>
            <a:ext cx="4456742" cy="222837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Lobra Futura">
            <a:extLst>
              <a:ext uri="{FF2B5EF4-FFF2-40B4-BE49-F238E27FC236}">
                <a16:creationId xmlns:a16="http://schemas.microsoft.com/office/drawing/2014/main" id="{92F69BD2-A13C-4E1D-8485-4376D40F6587}"/>
              </a:ext>
            </a:extLst>
          </p:cNvPr>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3102" t="17090" r="5583" b="23192"/>
          <a:stretch/>
        </p:blipFill>
        <p:spPr bwMode="auto">
          <a:xfrm>
            <a:off x="5425689" y="4337461"/>
            <a:ext cx="1593851" cy="521172"/>
          </a:xfrm>
          <a:prstGeom prst="rect">
            <a:avLst/>
          </a:prstGeom>
          <a:noFill/>
          <a:extLst>
            <a:ext uri="{909E8E84-426E-40DD-AFC4-6F175D3DCCD1}">
              <a14:hiddenFill xmlns:a14="http://schemas.microsoft.com/office/drawing/2010/main">
                <a:solidFill>
                  <a:srgbClr val="FFFFFF"/>
                </a:solidFill>
              </a14:hiddenFill>
            </a:ext>
          </a:extLst>
        </p:spPr>
      </p:pic>
      <p:pic>
        <p:nvPicPr>
          <p:cNvPr id="21" name="Immagine 20" descr="Immagine che contiene testo, bigliettodavisita, grafica vettoriale&#10;&#10;Descrizione generata automaticamente">
            <a:extLst>
              <a:ext uri="{FF2B5EF4-FFF2-40B4-BE49-F238E27FC236}">
                <a16:creationId xmlns:a16="http://schemas.microsoft.com/office/drawing/2014/main" id="{C8E6F388-7C62-4230-8DC6-8218AD2A8014}"/>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674439" y="5236857"/>
            <a:ext cx="1049653" cy="1049653"/>
          </a:xfrm>
          <a:prstGeom prst="rect">
            <a:avLst/>
          </a:prstGeom>
        </p:spPr>
      </p:pic>
      <p:pic>
        <p:nvPicPr>
          <p:cNvPr id="11" name="Immagine 10" descr="Immagine che contiene testo, clipart, grafica vettoriale, segnale&#10;&#10;Descrizione generata automaticamente">
            <a:extLst>
              <a:ext uri="{FF2B5EF4-FFF2-40B4-BE49-F238E27FC236}">
                <a16:creationId xmlns:a16="http://schemas.microsoft.com/office/drawing/2014/main" id="{2BC806B2-3C63-4BEF-AAE6-CFCC7F13DAED}"/>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289815" y="377563"/>
            <a:ext cx="1075005" cy="1075005"/>
          </a:xfrm>
          <a:prstGeom prst="rect">
            <a:avLst/>
          </a:prstGeom>
        </p:spPr>
      </p:pic>
      <p:pic>
        <p:nvPicPr>
          <p:cNvPr id="6" name="Picture 6" descr="Unikey">
            <a:extLst>
              <a:ext uri="{FF2B5EF4-FFF2-40B4-BE49-F238E27FC236}">
                <a16:creationId xmlns:a16="http://schemas.microsoft.com/office/drawing/2014/main" id="{BCFE3653-3022-AF1D-CEB6-20C642CC08FB}"/>
              </a:ext>
            </a:extLst>
          </p:cNvPr>
          <p:cNvPicPr>
            <a:picLocks noChangeAspect="1" noChangeArrowheads="1"/>
          </p:cNvPicPr>
          <p:nvPr userDrawn="1"/>
        </p:nvPicPr>
        <p:blipFill rotWithShape="1">
          <a:blip r:embed="rId7">
            <a:extLst>
              <a:ext uri="{28A0092B-C50C-407E-A947-70E740481C1C}">
                <a14:useLocalDpi xmlns:a14="http://schemas.microsoft.com/office/drawing/2010/main" val="0"/>
              </a:ext>
            </a:extLst>
          </a:blip>
          <a:srcRect l="8549" t="27448" r="7089" b="26358"/>
          <a:stretch/>
        </p:blipFill>
        <p:spPr bwMode="auto">
          <a:xfrm>
            <a:off x="9191980" y="4352083"/>
            <a:ext cx="2156504" cy="5904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Reti">
            <a:extLst>
              <a:ext uri="{FF2B5EF4-FFF2-40B4-BE49-F238E27FC236}">
                <a16:creationId xmlns:a16="http://schemas.microsoft.com/office/drawing/2014/main" id="{B7AAAA29-488D-26E0-5D4E-036F1B6BA569}"/>
              </a:ext>
            </a:extLst>
          </p:cNvPr>
          <p:cNvPicPr>
            <a:picLocks noChangeAspect="1" noChangeArrowheads="1"/>
          </p:cNvPicPr>
          <p:nvPr userDrawn="1"/>
        </p:nvPicPr>
        <p:blipFill rotWithShape="1">
          <a:blip r:embed="rId8">
            <a:extLst>
              <a:ext uri="{28A0092B-C50C-407E-A947-70E740481C1C}">
                <a14:useLocalDpi xmlns:a14="http://schemas.microsoft.com/office/drawing/2010/main" val="0"/>
              </a:ext>
            </a:extLst>
          </a:blip>
          <a:srcRect l="15960" t="10558" r="17008" b="14934"/>
          <a:stretch/>
        </p:blipFill>
        <p:spPr bwMode="auto">
          <a:xfrm>
            <a:off x="7574579" y="4352083"/>
            <a:ext cx="1062362" cy="590424"/>
          </a:xfrm>
          <a:prstGeom prst="rect">
            <a:avLst/>
          </a:prstGeom>
          <a:noFill/>
          <a:extLst>
            <a:ext uri="{909E8E84-426E-40DD-AFC4-6F175D3DCCD1}">
              <a14:hiddenFill xmlns:a14="http://schemas.microsoft.com/office/drawing/2010/main">
                <a:solidFill>
                  <a:srgbClr val="FFFFFF"/>
                </a:solidFill>
              </a14:hiddenFill>
            </a:ext>
          </a:extLst>
        </p:spPr>
      </p:pic>
      <p:pic>
        <p:nvPicPr>
          <p:cNvPr id="14" name="Immagine 13">
            <a:extLst>
              <a:ext uri="{FF2B5EF4-FFF2-40B4-BE49-F238E27FC236}">
                <a16:creationId xmlns:a16="http://schemas.microsoft.com/office/drawing/2014/main" id="{62A7FEF5-5484-4C20-8138-09038258F2A8}"/>
              </a:ext>
            </a:extLst>
          </p:cNvPr>
          <p:cNvPicPr>
            <a:picLocks noChangeAspect="1"/>
          </p:cNvPicPr>
          <p:nvPr userDrawn="1"/>
        </p:nvPicPr>
        <p:blipFill rotWithShape="1">
          <a:blip r:embed="rId9">
            <a:extLst>
              <a:ext uri="{28A0092B-C50C-407E-A947-70E740481C1C}">
                <a14:useLocalDpi xmlns:a14="http://schemas.microsoft.com/office/drawing/2010/main" val="0"/>
              </a:ext>
            </a:extLst>
          </a:blip>
          <a:srcRect l="4715" t="22108" r="6107" b="22318"/>
          <a:stretch/>
        </p:blipFill>
        <p:spPr>
          <a:xfrm>
            <a:off x="3198017" y="4352083"/>
            <a:ext cx="1672633" cy="521173"/>
          </a:xfrm>
          <a:prstGeom prst="rect">
            <a:avLst/>
          </a:prstGeom>
        </p:spPr>
      </p:pic>
      <p:pic>
        <p:nvPicPr>
          <p:cNvPr id="15" name="Picture 14" descr="Sticker Mule">
            <a:extLst>
              <a:ext uri="{FF2B5EF4-FFF2-40B4-BE49-F238E27FC236}">
                <a16:creationId xmlns:a16="http://schemas.microsoft.com/office/drawing/2014/main" id="{81682E7F-7038-D848-6158-8EC32D01FCCD}"/>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3198017" y="5236857"/>
            <a:ext cx="1875610" cy="937805"/>
          </a:xfrm>
          <a:prstGeom prst="rect">
            <a:avLst/>
          </a:prstGeom>
          <a:noFill/>
          <a:extLst>
            <a:ext uri="{909E8E84-426E-40DD-AFC4-6F175D3DCCD1}">
              <a14:hiddenFill xmlns:a14="http://schemas.microsoft.com/office/drawing/2010/main">
                <a:solidFill>
                  <a:srgbClr val="FFFFFF"/>
                </a:solidFill>
              </a14:hiddenFill>
            </a:ext>
          </a:extLst>
        </p:spPr>
      </p:pic>
      <p:pic>
        <p:nvPicPr>
          <p:cNvPr id="5" name="Immagine 4">
            <a:extLst>
              <a:ext uri="{FF2B5EF4-FFF2-40B4-BE49-F238E27FC236}">
                <a16:creationId xmlns:a16="http://schemas.microsoft.com/office/drawing/2014/main" id="{13CBCB05-3F96-488C-A71D-1C49D39D012A}"/>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340767" y="5236858"/>
            <a:ext cx="1875608" cy="937804"/>
          </a:xfrm>
          <a:prstGeom prst="rect">
            <a:avLst/>
          </a:prstGeom>
        </p:spPr>
      </p:pic>
      <p:pic>
        <p:nvPicPr>
          <p:cNvPr id="7" name="Picture 2" descr="Altitudo">
            <a:extLst>
              <a:ext uri="{FF2B5EF4-FFF2-40B4-BE49-F238E27FC236}">
                <a16:creationId xmlns:a16="http://schemas.microsoft.com/office/drawing/2014/main" id="{3500FD08-C7F9-B0DB-C8EA-A4870A530AB8}"/>
              </a:ext>
            </a:extLst>
          </p:cNvPr>
          <p:cNvPicPr>
            <a:picLocks noChangeAspect="1" noChangeArrowheads="1"/>
          </p:cNvPicPr>
          <p:nvPr userDrawn="1"/>
        </p:nvPicPr>
        <p:blipFill rotWithShape="1">
          <a:blip r:embed="rId12">
            <a:extLst>
              <a:ext uri="{28A0092B-C50C-407E-A947-70E740481C1C}">
                <a14:useLocalDpi xmlns:a14="http://schemas.microsoft.com/office/drawing/2010/main" val="0"/>
              </a:ext>
            </a:extLst>
          </a:blip>
          <a:srcRect t="23566" b="32751"/>
          <a:stretch/>
        </p:blipFill>
        <p:spPr bwMode="auto">
          <a:xfrm>
            <a:off x="663841" y="4352083"/>
            <a:ext cx="1979138" cy="43227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4Ward Pro">
            <a:extLst>
              <a:ext uri="{FF2B5EF4-FFF2-40B4-BE49-F238E27FC236}">
                <a16:creationId xmlns:a16="http://schemas.microsoft.com/office/drawing/2014/main" id="{F7C3ECC6-7999-20CB-1E73-DCD3410AB03C}"/>
              </a:ext>
            </a:extLst>
          </p:cNvPr>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6096000" y="2041415"/>
            <a:ext cx="4456744" cy="2228372"/>
          </a:xfrm>
          <a:prstGeom prst="rect">
            <a:avLst/>
          </a:prstGeom>
          <a:noFill/>
          <a:extLst>
            <a:ext uri="{909E8E84-426E-40DD-AFC4-6F175D3DCCD1}">
              <a14:hiddenFill xmlns:a14="http://schemas.microsoft.com/office/drawing/2010/main">
                <a:solidFill>
                  <a:srgbClr val="FFFFFF"/>
                </a:solidFill>
              </a14:hiddenFill>
            </a:ext>
          </a:extLst>
        </p:spPr>
      </p:pic>
      <p:pic>
        <p:nvPicPr>
          <p:cNvPr id="2" name="Immagine 11">
            <a:extLst>
              <a:ext uri="{FF2B5EF4-FFF2-40B4-BE49-F238E27FC236}">
                <a16:creationId xmlns:a16="http://schemas.microsoft.com/office/drawing/2014/main" id="{65F23012-93BB-B4D4-62AF-9957573BF9F6}"/>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0827179" y="377562"/>
            <a:ext cx="1075006" cy="1075006"/>
          </a:xfrm>
          <a:prstGeom prst="rect">
            <a:avLst/>
          </a:prstGeom>
        </p:spPr>
      </p:pic>
    </p:spTree>
    <p:extLst>
      <p:ext uri="{BB962C8B-B14F-4D97-AF65-F5344CB8AC3E}">
        <p14:creationId xmlns:p14="http://schemas.microsoft.com/office/powerpoint/2010/main" val="305751135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Personal profile">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0D20722D-C386-48A8-832E-BEFB7E163D87}"/>
              </a:ext>
            </a:extLst>
          </p:cNvPr>
          <p:cNvSpPr/>
          <p:nvPr userDrawn="1"/>
        </p:nvSpPr>
        <p:spPr>
          <a:xfrm>
            <a:off x="867163" y="2544722"/>
            <a:ext cx="2660924" cy="3261924"/>
          </a:xfrm>
          <a:prstGeom prst="rect">
            <a:avLst/>
          </a:prstGeom>
          <a:solidFill>
            <a:schemeClr val="bg2"/>
          </a:solidFill>
          <a:ln>
            <a:noFill/>
          </a:ln>
          <a:effectLst>
            <a:outerShdw blurRad="38100" dist="127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414015E1-3C59-48D8-9F16-694625A374B3}"/>
              </a:ext>
            </a:extLst>
          </p:cNvPr>
          <p:cNvGrpSpPr/>
          <p:nvPr userDrawn="1"/>
        </p:nvGrpSpPr>
        <p:grpSpPr>
          <a:xfrm>
            <a:off x="5035189" y="1978955"/>
            <a:ext cx="1009948" cy="1009948"/>
            <a:chOff x="3328988" y="3201988"/>
            <a:chExt cx="392113" cy="392113"/>
          </a:xfrm>
        </p:grpSpPr>
        <p:sp>
          <p:nvSpPr>
            <p:cNvPr id="36" name="Oval 46">
              <a:extLst>
                <a:ext uri="{FF2B5EF4-FFF2-40B4-BE49-F238E27FC236}">
                  <a16:creationId xmlns:a16="http://schemas.microsoft.com/office/drawing/2014/main" id="{048D2759-9DB6-4951-955A-B50F27360213}"/>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37" name="Freeform 47">
              <a:extLst>
                <a:ext uri="{FF2B5EF4-FFF2-40B4-BE49-F238E27FC236}">
                  <a16:creationId xmlns:a16="http://schemas.microsoft.com/office/drawing/2014/main" id="{F51B14D2-E4FA-43E9-AC7F-5C73F9C26957}"/>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38" name="Group 37">
            <a:extLst>
              <a:ext uri="{FF2B5EF4-FFF2-40B4-BE49-F238E27FC236}">
                <a16:creationId xmlns:a16="http://schemas.microsoft.com/office/drawing/2014/main" id="{62D83D4F-8900-43B3-8C7A-527AA24273E3}"/>
              </a:ext>
            </a:extLst>
          </p:cNvPr>
          <p:cNvGrpSpPr/>
          <p:nvPr userDrawn="1"/>
        </p:nvGrpSpPr>
        <p:grpSpPr>
          <a:xfrm>
            <a:off x="5052977" y="4479871"/>
            <a:ext cx="1009948" cy="1005857"/>
            <a:chOff x="2809875" y="2679700"/>
            <a:chExt cx="392113" cy="390525"/>
          </a:xfrm>
        </p:grpSpPr>
        <p:sp>
          <p:nvSpPr>
            <p:cNvPr id="39" name="Oval 70">
              <a:extLst>
                <a:ext uri="{FF2B5EF4-FFF2-40B4-BE49-F238E27FC236}">
                  <a16:creationId xmlns:a16="http://schemas.microsoft.com/office/drawing/2014/main" id="{82844D25-9F70-4E6A-AE9D-D6BF2BAF4055}"/>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40" name="Freeform 71">
              <a:extLst>
                <a:ext uri="{FF2B5EF4-FFF2-40B4-BE49-F238E27FC236}">
                  <a16:creationId xmlns:a16="http://schemas.microsoft.com/office/drawing/2014/main" id="{D371B08C-40B0-4F03-87D5-A98B65938C55}"/>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4" name="Group 3">
            <a:extLst>
              <a:ext uri="{FF2B5EF4-FFF2-40B4-BE49-F238E27FC236}">
                <a16:creationId xmlns:a16="http://schemas.microsoft.com/office/drawing/2014/main" id="{CE62B01C-302E-7A3E-E58A-7701BEE246D5}"/>
              </a:ext>
            </a:extLst>
          </p:cNvPr>
          <p:cNvGrpSpPr/>
          <p:nvPr userDrawn="1"/>
        </p:nvGrpSpPr>
        <p:grpSpPr>
          <a:xfrm>
            <a:off x="5048888" y="3226056"/>
            <a:ext cx="1009948" cy="1013305"/>
            <a:chOff x="5048888" y="3010398"/>
            <a:chExt cx="1009948" cy="1013305"/>
          </a:xfrm>
        </p:grpSpPr>
        <p:sp>
          <p:nvSpPr>
            <p:cNvPr id="41" name="Oval 46">
              <a:extLst>
                <a:ext uri="{FF2B5EF4-FFF2-40B4-BE49-F238E27FC236}">
                  <a16:creationId xmlns:a16="http://schemas.microsoft.com/office/drawing/2014/main" id="{3186A8C4-65A2-4797-8EBF-56B0404E3D95}"/>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43" name="Group 42">
              <a:extLst>
                <a:ext uri="{FF2B5EF4-FFF2-40B4-BE49-F238E27FC236}">
                  <a16:creationId xmlns:a16="http://schemas.microsoft.com/office/drawing/2014/main" id="{36D0D5EA-0FC2-4816-9DD6-5026B7C3476B}"/>
                </a:ext>
              </a:extLst>
            </p:cNvPr>
            <p:cNvGrpSpPr/>
            <p:nvPr userDrawn="1"/>
          </p:nvGrpSpPr>
          <p:grpSpPr>
            <a:xfrm>
              <a:off x="5179794" y="3010398"/>
              <a:ext cx="763436" cy="763436"/>
              <a:chOff x="4380425" y="2085823"/>
              <a:chExt cx="392113" cy="392113"/>
            </a:xfrm>
          </p:grpSpPr>
          <p:sp>
            <p:nvSpPr>
              <p:cNvPr id="44" name="Oval 113">
                <a:extLst>
                  <a:ext uri="{FF2B5EF4-FFF2-40B4-BE49-F238E27FC236}">
                    <a16:creationId xmlns:a16="http://schemas.microsoft.com/office/drawing/2014/main" id="{20D301FE-1CA5-40FC-8D32-D0F552770DC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14">
                <a:extLst>
                  <a:ext uri="{FF2B5EF4-FFF2-40B4-BE49-F238E27FC236}">
                    <a16:creationId xmlns:a16="http://schemas.microsoft.com/office/drawing/2014/main" id="{631AB385-759B-4A7C-9CED-7F6A2EBD6F9A}"/>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6" name="Title 1">
            <a:extLst>
              <a:ext uri="{FF2B5EF4-FFF2-40B4-BE49-F238E27FC236}">
                <a16:creationId xmlns:a16="http://schemas.microsoft.com/office/drawing/2014/main" id="{D31A81DB-738A-45AD-B996-2339829D9BB3}"/>
              </a:ext>
            </a:extLst>
          </p:cNvPr>
          <p:cNvSpPr>
            <a:spLocks noGrp="1"/>
          </p:cNvSpPr>
          <p:nvPr userDrawn="1">
            <p:ph type="title" hasCustomPrompt="1"/>
          </p:nvPr>
        </p:nvSpPr>
        <p:spPr>
          <a:xfrm>
            <a:off x="526941" y="174757"/>
            <a:ext cx="11230421" cy="431020"/>
          </a:xfrm>
          <a:prstGeom prst="rect">
            <a:avLst/>
          </a:prstGeom>
        </p:spPr>
        <p:txBody>
          <a:bodyPr/>
          <a:lstStyle>
            <a:lvl1pPr algn="l">
              <a:defRPr sz="2400" b="0" i="0">
                <a:solidFill>
                  <a:schemeClr val="bg1"/>
                </a:solidFill>
                <a:latin typeface="Myanmar Text" panose="020B0502040204020203" pitchFamily="34" charset="0"/>
                <a:ea typeface="Myanmar Text" panose="020B0502040204020203" pitchFamily="34" charset="0"/>
                <a:cs typeface="Myanmar Text" panose="020B0502040204020203" pitchFamily="34" charset="0"/>
              </a:defRPr>
            </a:lvl1pPr>
          </a:lstStyle>
          <a:p>
            <a:r>
              <a:rPr lang="en-US" dirty="0"/>
              <a:t>Personal profile</a:t>
            </a:r>
          </a:p>
        </p:txBody>
      </p:sp>
      <p:sp>
        <p:nvSpPr>
          <p:cNvPr id="47" name="Text Placeholder 2">
            <a:extLst>
              <a:ext uri="{FF2B5EF4-FFF2-40B4-BE49-F238E27FC236}">
                <a16:creationId xmlns:a16="http://schemas.microsoft.com/office/drawing/2014/main" id="{6A98F187-8B28-4BB4-94DA-1BF2E1A3E02F}"/>
              </a:ext>
            </a:extLst>
          </p:cNvPr>
          <p:cNvSpPr>
            <a:spLocks noGrp="1"/>
          </p:cNvSpPr>
          <p:nvPr userDrawn="1">
            <p:ph type="body" sz="quarter" idx="10" hasCustomPrompt="1"/>
          </p:nvPr>
        </p:nvSpPr>
        <p:spPr>
          <a:xfrm>
            <a:off x="6298646" y="2329360"/>
            <a:ext cx="3877110" cy="431020"/>
          </a:xfrm>
          <a:prstGeom prst="rect">
            <a:avLst/>
          </a:prstGeom>
        </p:spPr>
        <p:txBody>
          <a:bodyPr anchor="ct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8" name="Text Placeholder 2">
            <a:extLst>
              <a:ext uri="{FF2B5EF4-FFF2-40B4-BE49-F238E27FC236}">
                <a16:creationId xmlns:a16="http://schemas.microsoft.com/office/drawing/2014/main" id="{11FA7DC9-356B-4588-9414-01D1849CBF96}"/>
              </a:ext>
            </a:extLst>
          </p:cNvPr>
          <p:cNvSpPr>
            <a:spLocks noGrp="1"/>
          </p:cNvSpPr>
          <p:nvPr userDrawn="1">
            <p:ph type="body" sz="quarter" idx="11" hasCustomPrompt="1"/>
          </p:nvPr>
        </p:nvSpPr>
        <p:spPr>
          <a:xfrm>
            <a:off x="6298646" y="3574224"/>
            <a:ext cx="3877110" cy="431020"/>
          </a:xfrm>
          <a:prstGeom prst="rect">
            <a:avLst/>
          </a:prstGeom>
        </p:spPr>
        <p:txBody>
          <a:bodyPr anchor="ct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49" name="Text Placeholder 2">
            <a:extLst>
              <a:ext uri="{FF2B5EF4-FFF2-40B4-BE49-F238E27FC236}">
                <a16:creationId xmlns:a16="http://schemas.microsoft.com/office/drawing/2014/main" id="{D6C3908C-2182-4F4B-83D0-398CD98089D0}"/>
              </a:ext>
            </a:extLst>
          </p:cNvPr>
          <p:cNvSpPr>
            <a:spLocks noGrp="1"/>
          </p:cNvSpPr>
          <p:nvPr userDrawn="1">
            <p:ph type="body" sz="quarter" idx="12" hasCustomPrompt="1"/>
          </p:nvPr>
        </p:nvSpPr>
        <p:spPr>
          <a:xfrm>
            <a:off x="6298646" y="4921834"/>
            <a:ext cx="3877110" cy="431020"/>
          </a:xfrm>
          <a:prstGeom prst="rect">
            <a:avLst/>
          </a:prstGeom>
        </p:spPr>
        <p:txBody>
          <a:bodyPr anchor="ct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
        <p:nvSpPr>
          <p:cNvPr id="50" name="Text Placeholder 2">
            <a:extLst>
              <a:ext uri="{FF2B5EF4-FFF2-40B4-BE49-F238E27FC236}">
                <a16:creationId xmlns:a16="http://schemas.microsoft.com/office/drawing/2014/main" id="{D0164C68-E787-4C76-AAE7-5FC22C910C56}"/>
              </a:ext>
            </a:extLst>
          </p:cNvPr>
          <p:cNvSpPr>
            <a:spLocks noGrp="1"/>
          </p:cNvSpPr>
          <p:nvPr userDrawn="1">
            <p:ph type="body" sz="quarter" idx="13" hasCustomPrompt="1"/>
          </p:nvPr>
        </p:nvSpPr>
        <p:spPr>
          <a:xfrm>
            <a:off x="857250" y="5153025"/>
            <a:ext cx="2670175" cy="654050"/>
          </a:xfrm>
          <a:prstGeom prst="rect">
            <a:avLst/>
          </a:prstGeom>
          <a:solidFill>
            <a:schemeClr val="bg1"/>
          </a:solidFill>
        </p:spPr>
        <p:txBody>
          <a:bodyPr anchor="ctr"/>
          <a:lstStyle>
            <a:lvl1pPr marL="0" indent="0" algn="ctr">
              <a:buNone/>
              <a:defRPr sz="1600">
                <a:latin typeface="Myanmar Text" panose="020B0502040204020203" pitchFamily="34" charset="0"/>
                <a:cs typeface="Myanmar Text" panose="020B0502040204020203" pitchFamily="34" charset="0"/>
              </a:defRPr>
            </a:lvl1pPr>
            <a:lvl2pPr marL="457200" indent="0">
              <a:buNone/>
              <a:defRPr sz="1400">
                <a:latin typeface="Myanmar Text" panose="020B0502040204020203" pitchFamily="34" charset="0"/>
                <a:cs typeface="Myanmar Text" panose="020B0502040204020203" pitchFamily="34" charset="0"/>
              </a:defRPr>
            </a:lvl2pPr>
            <a:lvl3pPr marL="914400" indent="0">
              <a:buNone/>
              <a:defRPr sz="1400">
                <a:latin typeface="Myanmar Text" panose="020B0502040204020203" pitchFamily="34" charset="0"/>
                <a:cs typeface="Myanmar Text" panose="020B0502040204020203" pitchFamily="34" charset="0"/>
              </a:defRPr>
            </a:lvl3pPr>
            <a:lvl4pPr marL="1371600" indent="0">
              <a:buNone/>
              <a:defRPr sz="1400">
                <a:latin typeface="Myanmar Text" panose="020B0502040204020203" pitchFamily="34" charset="0"/>
                <a:cs typeface="Myanmar Text" panose="020B0502040204020203" pitchFamily="34" charset="0"/>
              </a:defRPr>
            </a:lvl4pPr>
            <a:lvl5pPr marL="1828800" indent="0">
              <a:buNone/>
              <a:defRPr sz="1400">
                <a:latin typeface="Myanmar Text" panose="020B0502040204020203" pitchFamily="34" charset="0"/>
                <a:cs typeface="Myanmar Text" panose="020B0502040204020203" pitchFamily="34" charset="0"/>
              </a:defRPr>
            </a:lvl5pPr>
          </a:lstStyle>
          <a:p>
            <a:pPr lvl="0"/>
            <a:r>
              <a:rPr lang="en-US" dirty="0"/>
              <a:t>NAME SURNAME</a:t>
            </a:r>
          </a:p>
        </p:txBody>
      </p:sp>
      <p:pic>
        <p:nvPicPr>
          <p:cNvPr id="4098" name="Picture 2" descr="Brand @ Sessionize">
            <a:extLst>
              <a:ext uri="{FF2B5EF4-FFF2-40B4-BE49-F238E27FC236}">
                <a16:creationId xmlns:a16="http://schemas.microsoft.com/office/drawing/2014/main" id="{9BA641DD-3061-6F6E-DE8C-88C2EDDC8C7D}"/>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077888" y="5726238"/>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 name="Text Placeholder 2">
            <a:extLst>
              <a:ext uri="{FF2B5EF4-FFF2-40B4-BE49-F238E27FC236}">
                <a16:creationId xmlns:a16="http://schemas.microsoft.com/office/drawing/2014/main" id="{E241BCF8-9F8B-5579-A709-4352B4320638}"/>
              </a:ext>
            </a:extLst>
          </p:cNvPr>
          <p:cNvSpPr>
            <a:spLocks noGrp="1"/>
          </p:cNvSpPr>
          <p:nvPr userDrawn="1">
            <p:ph type="body" sz="quarter" idx="14" hasCustomPrompt="1"/>
          </p:nvPr>
        </p:nvSpPr>
        <p:spPr>
          <a:xfrm>
            <a:off x="6298646" y="6053934"/>
            <a:ext cx="3877110" cy="431020"/>
          </a:xfrm>
          <a:prstGeom prst="rect">
            <a:avLst/>
          </a:prstGeom>
        </p:spPr>
        <p:txBody>
          <a:bodyPr anchor="ctr"/>
          <a:lstStyle>
            <a:lvl1pPr marL="0" indent="0">
              <a:buNone/>
              <a:defRPr sz="2800">
                <a:latin typeface="Myanmar Text" panose="020B0502040204020203" pitchFamily="34" charset="0"/>
                <a:cs typeface="Myanmar Text" panose="020B0502040204020203" pitchFamily="34" charset="0"/>
              </a:defRPr>
            </a:lvl1pPr>
            <a:lvl2pPr marL="457200" indent="0">
              <a:buNone/>
              <a:defRPr sz="1600">
                <a:latin typeface="Myanmar Text" panose="020B0502040204020203" pitchFamily="34" charset="0"/>
                <a:cs typeface="Myanmar Text" panose="020B0502040204020203" pitchFamily="34" charset="0"/>
              </a:defRPr>
            </a:lvl2pPr>
            <a:lvl3pPr marL="914400" indent="0">
              <a:buNone/>
              <a:defRPr sz="1600">
                <a:latin typeface="Myanmar Text" panose="020B0502040204020203" pitchFamily="34" charset="0"/>
                <a:cs typeface="Myanmar Text" panose="020B0502040204020203" pitchFamily="34" charset="0"/>
              </a:defRPr>
            </a:lvl3pPr>
            <a:lvl4pPr marL="1371600" indent="0">
              <a:buNone/>
              <a:defRPr sz="1600">
                <a:latin typeface="Myanmar Text" panose="020B0502040204020203" pitchFamily="34" charset="0"/>
                <a:cs typeface="Myanmar Text" panose="020B0502040204020203" pitchFamily="34" charset="0"/>
              </a:defRPr>
            </a:lvl4pPr>
            <a:lvl5pPr marL="1828800" indent="0">
              <a:buNone/>
              <a:defRPr sz="1600">
                <a:latin typeface="Myanmar Text" panose="020B0502040204020203" pitchFamily="34" charset="0"/>
                <a:cs typeface="Myanmar Text" panose="020B0502040204020203" pitchFamily="34" charset="0"/>
              </a:defRPr>
            </a:lvl5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a:t>Username</a:t>
            </a:r>
          </a:p>
        </p:txBody>
      </p:sp>
    </p:spTree>
    <p:extLst>
      <p:ext uri="{BB962C8B-B14F-4D97-AF65-F5344CB8AC3E}">
        <p14:creationId xmlns:p14="http://schemas.microsoft.com/office/powerpoint/2010/main" val="3490412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lo titolo">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93497BDC-F780-482A-B00D-623003EBCC4C}"/>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4" name="Segnaposto piè di pagina 3">
            <a:extLst>
              <a:ext uri="{FF2B5EF4-FFF2-40B4-BE49-F238E27FC236}">
                <a16:creationId xmlns:a16="http://schemas.microsoft.com/office/drawing/2014/main" id="{9DF9F76F-F710-4222-8AE8-D8EF547FE2E9}"/>
              </a:ext>
            </a:extLst>
          </p:cNvPr>
          <p:cNvSpPr>
            <a:spLocks noGrp="1"/>
          </p:cNvSpPr>
          <p:nvPr>
            <p:ph type="ftr" sz="quarter" idx="11"/>
          </p:nvPr>
        </p:nvSpPr>
        <p:spPr/>
        <p:txBody>
          <a:bodyPr/>
          <a:lstStyle/>
          <a:p>
            <a:endParaRPr lang="it-IT" dirty="0"/>
          </a:p>
        </p:txBody>
      </p:sp>
      <p:sp>
        <p:nvSpPr>
          <p:cNvPr id="5" name="Segnaposto titolo 1">
            <a:extLst>
              <a:ext uri="{FF2B5EF4-FFF2-40B4-BE49-F238E27FC236}">
                <a16:creationId xmlns:a16="http://schemas.microsoft.com/office/drawing/2014/main" id="{5F8448A6-BA0D-48F5-901B-CA9C0E8926F6}"/>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86532787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C59F-9B86-4FA0-A9C2-8F1D124E242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FA19770-7324-48F6-821F-A18BF9257D62}"/>
              </a:ext>
            </a:extLst>
          </p:cNvPr>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CFB6FAE9-028F-4128-8367-446DEDF2368E}"/>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11703435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Citazion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B5C6913C-73CA-46AA-AE87-2527CB58BB5D}"/>
              </a:ext>
            </a:extLst>
          </p:cNvPr>
          <p:cNvSpPr>
            <a:spLocks noGrp="1"/>
          </p:cNvSpPr>
          <p:nvPr>
            <p:ph type="sldNum" sz="quarter" idx="12"/>
          </p:nvPr>
        </p:nvSpPr>
        <p:spPr/>
        <p:txBody>
          <a:bodyPr/>
          <a:lstStyle/>
          <a:p>
            <a:fld id="{70358BDA-5E66-42DF-962F-84FC2D4B6D98}" type="slidenum">
              <a:rPr lang="en-US" smtClean="0"/>
              <a:t>‹#›</a:t>
            </a:fld>
            <a:endParaRPr lang="en-US"/>
          </a:p>
        </p:txBody>
      </p:sp>
      <p:sp>
        <p:nvSpPr>
          <p:cNvPr id="4" name="TextBox 3">
            <a:extLst>
              <a:ext uri="{FF2B5EF4-FFF2-40B4-BE49-F238E27FC236}">
                <a16:creationId xmlns:a16="http://schemas.microsoft.com/office/drawing/2014/main" id="{61C80FF0-A628-4A87-9991-0A42E9F4D297}"/>
              </a:ext>
            </a:extLst>
          </p:cNvPr>
          <p:cNvSpPr txBox="1"/>
          <p:nvPr userDrawn="1"/>
        </p:nvSpPr>
        <p:spPr>
          <a:xfrm>
            <a:off x="0" y="0"/>
            <a:ext cx="12192000" cy="6858000"/>
          </a:xfrm>
          <a:prstGeom prst="rect">
            <a:avLst/>
          </a:prstGeom>
          <a:solidFill>
            <a:schemeClr val="tx1"/>
          </a:solidFill>
        </p:spPr>
        <p:txBody>
          <a:bodyPr wrap="square" rtlCol="0">
            <a:spAutoFit/>
          </a:bodyPr>
          <a:lstStyle/>
          <a:p>
            <a:endParaRPr lang="en-US" dirty="0"/>
          </a:p>
        </p:txBody>
      </p:sp>
      <p:sp>
        <p:nvSpPr>
          <p:cNvPr id="9" name="Rectangle 8">
            <a:extLst>
              <a:ext uri="{FF2B5EF4-FFF2-40B4-BE49-F238E27FC236}">
                <a16:creationId xmlns:a16="http://schemas.microsoft.com/office/drawing/2014/main" id="{96674460-A50A-4CCB-8FEC-CCD4A0FB6BFA}"/>
              </a:ext>
            </a:extLst>
          </p:cNvPr>
          <p:cNvSpPr/>
          <p:nvPr userDrawn="1"/>
        </p:nvSpPr>
        <p:spPr>
          <a:xfrm>
            <a:off x="661099" y="1988662"/>
            <a:ext cx="2363984" cy="2137268"/>
          </a:xfrm>
          <a:prstGeom prst="rect">
            <a:avLst/>
          </a:prstGeom>
          <a:noFill/>
          <a:ln w="63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nSpc>
                <a:spcPct val="140000"/>
              </a:lnSpc>
            </a:pPr>
            <a:r>
              <a:rPr lang="en-US" sz="12800" b="1" dirty="0">
                <a:solidFill>
                  <a:schemeClr val="bg1"/>
                </a:solidFill>
                <a:latin typeface="MS Gothic" panose="020B0609070205080204" pitchFamily="49" charset="-128"/>
                <a:ea typeface="MS Gothic" panose="020B0609070205080204" pitchFamily="49" charset="-128"/>
                <a:cs typeface="Arial" panose="020B0604020202020204" pitchFamily="34" charset="0"/>
              </a:rPr>
              <a:t>“</a:t>
            </a:r>
            <a:endParaRPr lang="en-US" sz="8000" dirty="0">
              <a:solidFill>
                <a:schemeClr val="bg1"/>
              </a:solidFill>
              <a:latin typeface="MS Gothic" panose="020B0609070205080204" pitchFamily="49" charset="-128"/>
              <a:ea typeface="MS Gothic" panose="020B0609070205080204" pitchFamily="49" charset="-128"/>
              <a:cs typeface="Arial" panose="020B0604020202020204" pitchFamily="34" charset="0"/>
            </a:endParaRPr>
          </a:p>
        </p:txBody>
      </p:sp>
      <p:sp>
        <p:nvSpPr>
          <p:cNvPr id="3" name="Text Placeholder 2">
            <a:extLst>
              <a:ext uri="{FF2B5EF4-FFF2-40B4-BE49-F238E27FC236}">
                <a16:creationId xmlns:a16="http://schemas.microsoft.com/office/drawing/2014/main" id="{A4BF51CB-A736-415C-B9E9-1B84D2C6AB2A}"/>
              </a:ext>
            </a:extLst>
          </p:cNvPr>
          <p:cNvSpPr>
            <a:spLocks noGrp="1"/>
          </p:cNvSpPr>
          <p:nvPr>
            <p:ph type="body" sz="quarter" idx="13" hasCustomPrompt="1"/>
          </p:nvPr>
        </p:nvSpPr>
        <p:spPr>
          <a:xfrm>
            <a:off x="2387600" y="2976880"/>
            <a:ext cx="8188960" cy="2966720"/>
          </a:xfrm>
        </p:spPr>
        <p:txBody>
          <a:bodyPr>
            <a:noAutofit/>
          </a:bodyPr>
          <a:lstStyle>
            <a:lvl1pPr>
              <a:defRPr sz="6600">
                <a:solidFill>
                  <a:schemeClr val="bg1"/>
                </a:solidFill>
              </a:defRPr>
            </a:lvl1pPr>
          </a:lstStyle>
          <a:p>
            <a:pPr lvl="0"/>
            <a:r>
              <a:rPr lang="en-US" dirty="0"/>
              <a:t>Quote</a:t>
            </a:r>
          </a:p>
        </p:txBody>
      </p:sp>
      <p:sp>
        <p:nvSpPr>
          <p:cNvPr id="14" name="Oval 13">
            <a:extLst>
              <a:ext uri="{FF2B5EF4-FFF2-40B4-BE49-F238E27FC236}">
                <a16:creationId xmlns:a16="http://schemas.microsoft.com/office/drawing/2014/main" id="{AE148D2F-0692-4B71-A370-8BBE5B082EE3}"/>
              </a:ext>
            </a:extLst>
          </p:cNvPr>
          <p:cNvSpPr/>
          <p:nvPr userDrawn="1"/>
        </p:nvSpPr>
        <p:spPr>
          <a:xfrm>
            <a:off x="11266070" y="442323"/>
            <a:ext cx="764142" cy="764142"/>
          </a:xfrm>
          <a:prstGeom prst="ellipse">
            <a:avLst/>
          </a:prstGeom>
          <a:solidFill>
            <a:schemeClr val="bg1"/>
          </a:solidFill>
          <a:ln>
            <a:noFill/>
          </a:ln>
          <a:effectLst>
            <a:outerShdw blurRad="50800" dist="25400" dir="5400000" algn="ctr"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01E2DADF-CBEF-4369-9B9C-8416C2562B5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310977" y="460854"/>
            <a:ext cx="674328" cy="674328"/>
          </a:xfrm>
          <a:prstGeom prst="rect">
            <a:avLst/>
          </a:prstGeom>
        </p:spPr>
      </p:pic>
    </p:spTree>
    <p:extLst>
      <p:ext uri="{BB962C8B-B14F-4D97-AF65-F5344CB8AC3E}">
        <p14:creationId xmlns:p14="http://schemas.microsoft.com/office/powerpoint/2010/main" val="422666644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66FA1-525F-4317-9E22-7790CFBED48D}"/>
              </a:ext>
            </a:extLst>
          </p:cNvPr>
          <p:cNvSpPr>
            <a:spLocks noGrp="1"/>
          </p:cNvSpPr>
          <p:nvPr>
            <p:ph type="title"/>
          </p:nvPr>
        </p:nvSpPr>
        <p:spPr/>
        <p:txBody>
          <a:bodyPr/>
          <a:lstStyle/>
          <a:p>
            <a:r>
              <a:rPr lang="en-US"/>
              <a:t>Click to edit Master title style</a:t>
            </a:r>
          </a:p>
        </p:txBody>
      </p:sp>
      <p:sp>
        <p:nvSpPr>
          <p:cNvPr id="5" name="Slide Number Placeholder 4">
            <a:extLst>
              <a:ext uri="{FF2B5EF4-FFF2-40B4-BE49-F238E27FC236}">
                <a16:creationId xmlns:a16="http://schemas.microsoft.com/office/drawing/2014/main" id="{C9E64F54-2539-4361-9BB5-2B83D5AF9B6A}"/>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158006314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9556F-F76D-4536-B215-51A5594BDF7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582BCA-8879-473B-8E6E-620CDFA6398A}"/>
              </a:ext>
            </a:extLst>
          </p:cNvPr>
          <p:cNvSpPr>
            <a:spLocks noGrp="1"/>
          </p:cNvSpPr>
          <p:nvPr>
            <p:ph sz="half" idx="1"/>
          </p:nvPr>
        </p:nvSpPr>
        <p:spPr>
          <a:xfrm>
            <a:off x="838200" y="1397977"/>
            <a:ext cx="5181600" cy="47789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CEEB6FF-C2DF-4137-83B8-784EE07F06D3}"/>
              </a:ext>
            </a:extLst>
          </p:cNvPr>
          <p:cNvSpPr>
            <a:spLocks noGrp="1"/>
          </p:cNvSpPr>
          <p:nvPr>
            <p:ph sz="half" idx="2"/>
          </p:nvPr>
        </p:nvSpPr>
        <p:spPr>
          <a:xfrm>
            <a:off x="6172200" y="1397977"/>
            <a:ext cx="5181600" cy="4778986"/>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F3C87BE6-000F-45B3-A807-8EE5F11AC01C}"/>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53271866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6B1A1-66B7-4D66-9D22-09E27B4FF7C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33BC2E4-022A-4324-B165-B121976FB2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B0A87199-ADEC-4B51-BBCD-5A9B00678BF8}"/>
              </a:ext>
            </a:extLst>
          </p:cNvPr>
          <p:cNvSpPr>
            <a:spLocks noGrp="1"/>
          </p:cNvSpPr>
          <p:nvPr>
            <p:ph type="dt" sz="half" idx="10"/>
          </p:nvPr>
        </p:nvSpPr>
        <p:spPr>
          <a:xfrm>
            <a:off x="838200" y="6356350"/>
            <a:ext cx="2743200" cy="365125"/>
          </a:xfrm>
          <a:prstGeom prst="rect">
            <a:avLst/>
          </a:prstGeom>
        </p:spPr>
        <p:txBody>
          <a:bodyPr/>
          <a:lstStyle/>
          <a:p>
            <a:fld id="{0AE94EDD-D22A-4702-AFE1-732A7AD641D0}" type="datetimeFigureOut">
              <a:rPr lang="en-US" smtClean="0"/>
              <a:t>6/23/2023</a:t>
            </a:fld>
            <a:endParaRPr lang="en-US"/>
          </a:p>
        </p:txBody>
      </p:sp>
      <p:sp>
        <p:nvSpPr>
          <p:cNvPr id="5" name="Footer Placeholder 4">
            <a:extLst>
              <a:ext uri="{FF2B5EF4-FFF2-40B4-BE49-F238E27FC236}">
                <a16:creationId xmlns:a16="http://schemas.microsoft.com/office/drawing/2014/main" id="{658369C2-1D1E-44B7-986F-11C1BE2E842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70F4F308-57E1-40C0-A0BB-A68BEDC43397}"/>
              </a:ext>
            </a:extLst>
          </p:cNvPr>
          <p:cNvSpPr>
            <a:spLocks noGrp="1"/>
          </p:cNvSpPr>
          <p:nvPr>
            <p:ph type="sldNum" sz="quarter" idx="12"/>
          </p:nvPr>
        </p:nvSpPr>
        <p:spPr/>
        <p:txBody>
          <a:bodyPr/>
          <a:lstStyle/>
          <a:p>
            <a:fld id="{70358BDA-5E66-42DF-962F-84FC2D4B6D98}" type="slidenum">
              <a:rPr lang="en-US" smtClean="0"/>
              <a:t>‹#›</a:t>
            </a:fld>
            <a:endParaRPr lang="en-US"/>
          </a:p>
        </p:txBody>
      </p:sp>
    </p:spTree>
    <p:extLst>
      <p:ext uri="{BB962C8B-B14F-4D97-AF65-F5344CB8AC3E}">
        <p14:creationId xmlns:p14="http://schemas.microsoft.com/office/powerpoint/2010/main" val="27787509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929452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E577963-0FD6-4635-A1A8-B7BCF35F3DB8}"/>
              </a:ext>
            </a:extLst>
          </p:cNvPr>
          <p:cNvSpPr>
            <a:spLocks noGrp="1"/>
          </p:cNvSpPr>
          <p:nvPr>
            <p:ph type="title"/>
          </p:nvPr>
        </p:nvSpPr>
        <p:spPr>
          <a:xfrm>
            <a:off x="1619794" y="1587657"/>
            <a:ext cx="3932237" cy="888865"/>
          </a:xfrm>
        </p:spPr>
        <p:txBody>
          <a:bodyPr anchor="b"/>
          <a:lstStyle>
            <a:lvl1pPr>
              <a:defRPr sz="3200">
                <a:solidFill>
                  <a:srgbClr val="0B78BD"/>
                </a:solidFill>
              </a:defRPr>
            </a:lvl1pPr>
          </a:lstStyle>
          <a:p>
            <a:endParaRPr lang="it-IT" dirty="0"/>
          </a:p>
        </p:txBody>
      </p:sp>
      <p:sp>
        <p:nvSpPr>
          <p:cNvPr id="3" name="Segnaposto contenuto 2">
            <a:extLst>
              <a:ext uri="{FF2B5EF4-FFF2-40B4-BE49-F238E27FC236}">
                <a16:creationId xmlns:a16="http://schemas.microsoft.com/office/drawing/2014/main" id="{A56285E0-D2CF-45EC-824F-708C57150102}"/>
              </a:ext>
            </a:extLst>
          </p:cNvPr>
          <p:cNvSpPr>
            <a:spLocks noGrp="1"/>
          </p:cNvSpPr>
          <p:nvPr>
            <p:ph idx="1"/>
          </p:nvPr>
        </p:nvSpPr>
        <p:spPr>
          <a:xfrm>
            <a:off x="5839097" y="1587657"/>
            <a:ext cx="5943600" cy="4544968"/>
          </a:xfrm>
        </p:spPr>
        <p:txBody>
          <a:bodyPr/>
          <a:lstStyle>
            <a:lvl1pPr>
              <a:defRPr sz="3200">
                <a:latin typeface="+mn-lt"/>
              </a:defRPr>
            </a:lvl1pPr>
            <a:lvl2pPr>
              <a:defRPr sz="2800">
                <a:latin typeface="+mn-lt"/>
              </a:defRPr>
            </a:lvl2pPr>
            <a:lvl3pPr>
              <a:defRPr sz="2400">
                <a:latin typeface="+mn-lt"/>
              </a:defRPr>
            </a:lvl3pPr>
            <a:lvl4pPr>
              <a:defRPr sz="2000">
                <a:latin typeface="+mn-lt"/>
              </a:defRPr>
            </a:lvl4pPr>
            <a:lvl5pPr>
              <a:defRPr sz="2000">
                <a:latin typeface="+mn-lt"/>
              </a:defRPr>
            </a:lvl5pPr>
            <a:lvl6pPr>
              <a:defRPr sz="2000"/>
            </a:lvl6pPr>
            <a:lvl7pPr>
              <a:defRPr sz="2000"/>
            </a:lvl7pPr>
            <a:lvl8pPr>
              <a:defRPr sz="2000"/>
            </a:lvl8pPr>
            <a:lvl9pPr>
              <a:defRPr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a:extLst>
              <a:ext uri="{FF2B5EF4-FFF2-40B4-BE49-F238E27FC236}">
                <a16:creationId xmlns:a16="http://schemas.microsoft.com/office/drawing/2014/main" id="{3085BD09-F8F1-4CF7-88B9-307E74D0BF7C}"/>
              </a:ext>
            </a:extLst>
          </p:cNvPr>
          <p:cNvSpPr>
            <a:spLocks noGrp="1"/>
          </p:cNvSpPr>
          <p:nvPr>
            <p:ph type="body" sz="half" idx="2"/>
          </p:nvPr>
        </p:nvSpPr>
        <p:spPr>
          <a:xfrm>
            <a:off x="1619794" y="2880880"/>
            <a:ext cx="3932237" cy="325174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870B2838-7774-49C1-8FBD-409204B26A84}"/>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99A51A0-997F-4635-8FEA-B4232644B8D3}"/>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88C52628-7CD8-4B9E-85F2-AA6D0F451AE1}"/>
              </a:ext>
            </a:extLst>
          </p:cNvPr>
          <p:cNvSpPr txBox="1">
            <a:spLocks/>
          </p:cNvSpPr>
          <p:nvPr userDrawn="1"/>
        </p:nvSpPr>
        <p:spPr>
          <a:xfrm>
            <a:off x="1463039" y="18255"/>
            <a:ext cx="107289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a:lstStyle>
          <a:p>
            <a:r>
              <a:rPr lang="it-IT"/>
              <a:t>Fare clic per modificare lo stile del titolo </a:t>
            </a:r>
            <a:endParaRPr lang="it-IT" dirty="0"/>
          </a:p>
        </p:txBody>
      </p:sp>
      <p:sp>
        <p:nvSpPr>
          <p:cNvPr id="9" name="Segnaposto titolo 1">
            <a:extLst>
              <a:ext uri="{FF2B5EF4-FFF2-40B4-BE49-F238E27FC236}">
                <a16:creationId xmlns:a16="http://schemas.microsoft.com/office/drawing/2014/main" id="{3F1D8162-967F-491C-8075-478356124555}"/>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692963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25C9793-0D22-47FF-B7AF-15663D5AAA52}"/>
              </a:ext>
            </a:extLst>
          </p:cNvPr>
          <p:cNvSpPr>
            <a:spLocks noGrp="1"/>
          </p:cNvSpPr>
          <p:nvPr>
            <p:ph type="title"/>
          </p:nvPr>
        </p:nvSpPr>
        <p:spPr>
          <a:xfrm>
            <a:off x="1619794" y="1515291"/>
            <a:ext cx="3932237" cy="1031965"/>
          </a:xfrm>
        </p:spPr>
        <p:txBody>
          <a:bodyPr anchor="b"/>
          <a:lstStyle>
            <a:lvl1pPr>
              <a:defRPr sz="3200">
                <a:solidFill>
                  <a:srgbClr val="0B78BD"/>
                </a:solidFill>
                <a:latin typeface="+mn-lt"/>
              </a:defRPr>
            </a:lvl1pPr>
          </a:lstStyle>
          <a:p>
            <a:endParaRPr lang="it-IT" dirty="0"/>
          </a:p>
        </p:txBody>
      </p:sp>
      <p:sp>
        <p:nvSpPr>
          <p:cNvPr id="3" name="Segnaposto immagine 2">
            <a:extLst>
              <a:ext uri="{FF2B5EF4-FFF2-40B4-BE49-F238E27FC236}">
                <a16:creationId xmlns:a16="http://schemas.microsoft.com/office/drawing/2014/main" id="{3CCCD409-2A98-495F-9E05-476EDBD282E4}"/>
              </a:ext>
            </a:extLst>
          </p:cNvPr>
          <p:cNvSpPr>
            <a:spLocks noGrp="1"/>
          </p:cNvSpPr>
          <p:nvPr>
            <p:ph type="pic" idx="1"/>
          </p:nvPr>
        </p:nvSpPr>
        <p:spPr>
          <a:xfrm>
            <a:off x="5969725" y="1515291"/>
            <a:ext cx="5812971" cy="434575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dirty="0"/>
          </a:p>
        </p:txBody>
      </p:sp>
      <p:sp>
        <p:nvSpPr>
          <p:cNvPr id="4" name="Segnaposto testo 3">
            <a:extLst>
              <a:ext uri="{FF2B5EF4-FFF2-40B4-BE49-F238E27FC236}">
                <a16:creationId xmlns:a16="http://schemas.microsoft.com/office/drawing/2014/main" id="{1B9D9E80-627A-4D17-9029-E14C8D64554E}"/>
              </a:ext>
            </a:extLst>
          </p:cNvPr>
          <p:cNvSpPr>
            <a:spLocks noGrp="1"/>
          </p:cNvSpPr>
          <p:nvPr>
            <p:ph type="body" sz="half" idx="2"/>
          </p:nvPr>
        </p:nvSpPr>
        <p:spPr>
          <a:xfrm>
            <a:off x="1619793" y="2761388"/>
            <a:ext cx="3932237" cy="309966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dirty="0"/>
              <a:t>Fare clic per modificare gli stili del testo dello schema</a:t>
            </a:r>
          </a:p>
        </p:txBody>
      </p:sp>
      <p:sp>
        <p:nvSpPr>
          <p:cNvPr id="5" name="Segnaposto data 4">
            <a:extLst>
              <a:ext uri="{FF2B5EF4-FFF2-40B4-BE49-F238E27FC236}">
                <a16:creationId xmlns:a16="http://schemas.microsoft.com/office/drawing/2014/main" id="{76802470-52B8-47E4-BB8D-82F7917C3C16}"/>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6" name="Segnaposto piè di pagina 5">
            <a:extLst>
              <a:ext uri="{FF2B5EF4-FFF2-40B4-BE49-F238E27FC236}">
                <a16:creationId xmlns:a16="http://schemas.microsoft.com/office/drawing/2014/main" id="{46AF4365-DBFC-499C-9A07-D4D2E10D012F}"/>
              </a:ext>
            </a:extLst>
          </p:cNvPr>
          <p:cNvSpPr>
            <a:spLocks noGrp="1"/>
          </p:cNvSpPr>
          <p:nvPr>
            <p:ph type="ftr" sz="quarter" idx="11"/>
          </p:nvPr>
        </p:nvSpPr>
        <p:spPr/>
        <p:txBody>
          <a:bodyPr/>
          <a:lstStyle/>
          <a:p>
            <a:endParaRPr lang="it-IT"/>
          </a:p>
        </p:txBody>
      </p:sp>
      <p:sp>
        <p:nvSpPr>
          <p:cNvPr id="8" name="Segnaposto titolo 1">
            <a:extLst>
              <a:ext uri="{FF2B5EF4-FFF2-40B4-BE49-F238E27FC236}">
                <a16:creationId xmlns:a16="http://schemas.microsoft.com/office/drawing/2014/main" id="{0BE16406-DCB4-4984-8046-F9EFFF081186}"/>
              </a:ext>
            </a:extLst>
          </p:cNvPr>
          <p:cNvSpPr txBox="1">
            <a:spLocks/>
          </p:cNvSpPr>
          <p:nvPr userDrawn="1"/>
        </p:nvSpPr>
        <p:spPr>
          <a:xfrm>
            <a:off x="1463039" y="18255"/>
            <a:ext cx="1072895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bg1"/>
                </a:solidFill>
                <a:latin typeface="Segoe UI" panose="020B0502040204020203" pitchFamily="34" charset="0"/>
                <a:ea typeface="+mj-ea"/>
                <a:cs typeface="Segoe UI" panose="020B0502040204020203" pitchFamily="34" charset="0"/>
              </a:defRPr>
            </a:lvl1pPr>
          </a:lstStyle>
          <a:p>
            <a:r>
              <a:rPr lang="it-IT" dirty="0"/>
              <a:t>Fare clic per modificare lo stile del titolo </a:t>
            </a:r>
          </a:p>
        </p:txBody>
      </p:sp>
      <p:sp>
        <p:nvSpPr>
          <p:cNvPr id="9" name="Segnaposto titolo 1">
            <a:extLst>
              <a:ext uri="{FF2B5EF4-FFF2-40B4-BE49-F238E27FC236}">
                <a16:creationId xmlns:a16="http://schemas.microsoft.com/office/drawing/2014/main" id="{E5B1B50D-5827-411C-8C68-4B6FEA76FB11}"/>
              </a:ext>
            </a:extLst>
          </p:cNvPr>
          <p:cNvSpPr txBox="1">
            <a:spLocks/>
          </p:cNvSpPr>
          <p:nvPr userDrawn="1"/>
        </p:nvSpPr>
        <p:spPr>
          <a:xfrm>
            <a:off x="1619794" y="316559"/>
            <a:ext cx="10162903" cy="66278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a:lstStyle>
          <a:p>
            <a:r>
              <a:rPr lang="it-IT"/>
              <a:t>Fare clic per modificare lo stile del titolo </a:t>
            </a:r>
            <a:endParaRPr lang="it-IT" dirty="0"/>
          </a:p>
        </p:txBody>
      </p:sp>
    </p:spTree>
    <p:extLst>
      <p:ext uri="{BB962C8B-B14F-4D97-AF65-F5344CB8AC3E}">
        <p14:creationId xmlns:p14="http://schemas.microsoft.com/office/powerpoint/2010/main" val="31152239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image" Target="../media/image1.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theme" Target="../theme/theme2.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1.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3.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21" Type="http://schemas.openxmlformats.org/officeDocument/2006/relationships/theme" Target="../theme/theme5.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20" Type="http://schemas.openxmlformats.org/officeDocument/2006/relationships/slideLayout" Target="../slideLayouts/slideLayout64.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slideLayout" Target="../slideLayouts/slideLayout6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4F1C049-6E41-4F28-8D79-231F45AC5418}"/>
              </a:ext>
            </a:extLst>
          </p:cNvPr>
          <p:cNvSpPr/>
          <p:nvPr userDrawn="1"/>
        </p:nvSpPr>
        <p:spPr>
          <a:xfrm>
            <a:off x="0" y="0"/>
            <a:ext cx="1332411" cy="6839745"/>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titolo 1">
            <a:extLst>
              <a:ext uri="{FF2B5EF4-FFF2-40B4-BE49-F238E27FC236}">
                <a16:creationId xmlns:a16="http://schemas.microsoft.com/office/drawing/2014/main" id="{193C5AD0-FE2E-4D86-A507-E86907BB18D5}"/>
              </a:ext>
            </a:extLst>
          </p:cNvPr>
          <p:cNvSpPr>
            <a:spLocks noGrp="1"/>
          </p:cNvSpPr>
          <p:nvPr>
            <p:ph type="title"/>
          </p:nvPr>
        </p:nvSpPr>
        <p:spPr>
          <a:xfrm>
            <a:off x="1619794" y="316559"/>
            <a:ext cx="7666249" cy="662782"/>
          </a:xfrm>
          <a:prstGeom prst="rect">
            <a:avLst/>
          </a:prstGeom>
        </p:spPr>
        <p:txBody>
          <a:bodyPr vert="horz" lIns="91440" tIns="45720" rIns="91440" bIns="45720" rtlCol="0" anchor="ctr">
            <a:normAutofit/>
          </a:bodyPr>
          <a:lstStyle/>
          <a:p>
            <a:r>
              <a:rPr lang="it-IT" dirty="0"/>
              <a:t>Fare clic per modificare lo stile del titolo </a:t>
            </a:r>
          </a:p>
        </p:txBody>
      </p:sp>
      <p:sp>
        <p:nvSpPr>
          <p:cNvPr id="3" name="Segnaposto testo 2">
            <a:extLst>
              <a:ext uri="{FF2B5EF4-FFF2-40B4-BE49-F238E27FC236}">
                <a16:creationId xmlns:a16="http://schemas.microsoft.com/office/drawing/2014/main" id="{C821791A-A567-4377-ABF1-F28ADCB7524D}"/>
              </a:ext>
            </a:extLst>
          </p:cNvPr>
          <p:cNvSpPr>
            <a:spLocks noGrp="1"/>
          </p:cNvSpPr>
          <p:nvPr>
            <p:ph type="body" idx="1"/>
          </p:nvPr>
        </p:nvSpPr>
        <p:spPr>
          <a:xfrm>
            <a:off x="1619794" y="1714863"/>
            <a:ext cx="10162903" cy="4411618"/>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4D7CEABB-53CB-47F0-B538-540607AD10F9}"/>
              </a:ext>
            </a:extLst>
          </p:cNvPr>
          <p:cNvSpPr>
            <a:spLocks noGrp="1"/>
          </p:cNvSpPr>
          <p:nvPr>
            <p:ph type="dt" sz="half" idx="2"/>
          </p:nvPr>
        </p:nvSpPr>
        <p:spPr>
          <a:xfrm>
            <a:off x="10504714" y="6356350"/>
            <a:ext cx="127798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4AF7A0EE-86E4-47D2-9966-E8417FAFE85C}"/>
              </a:ext>
            </a:extLst>
          </p:cNvPr>
          <p:cNvSpPr>
            <a:spLocks noGrp="1"/>
          </p:cNvSpPr>
          <p:nvPr>
            <p:ph type="ftr" sz="quarter" idx="3"/>
          </p:nvPr>
        </p:nvSpPr>
        <p:spPr>
          <a:xfrm>
            <a:off x="1619794" y="6356350"/>
            <a:ext cx="888492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pic>
        <p:nvPicPr>
          <p:cNvPr id="9" name="Immagine 8">
            <a:extLst>
              <a:ext uri="{FF2B5EF4-FFF2-40B4-BE49-F238E27FC236}">
                <a16:creationId xmlns:a16="http://schemas.microsoft.com/office/drawing/2014/main" id="{21EBF50F-5D1D-409E-88D8-03D976F8D979}"/>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18255"/>
            <a:ext cx="1332411" cy="1332411"/>
          </a:xfrm>
          <a:prstGeom prst="rect">
            <a:avLst/>
          </a:prstGeom>
        </p:spPr>
      </p:pic>
    </p:spTree>
    <p:extLst>
      <p:ext uri="{BB962C8B-B14F-4D97-AF65-F5344CB8AC3E}">
        <p14:creationId xmlns:p14="http://schemas.microsoft.com/office/powerpoint/2010/main" val="7268910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740" r:id="rId12"/>
  </p:sldLayoutIdLst>
  <p:txStyles>
    <p:title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B78B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B78B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4F1C049-6E41-4F28-8D79-231F45AC5418}"/>
              </a:ext>
            </a:extLst>
          </p:cNvPr>
          <p:cNvSpPr/>
          <p:nvPr userDrawn="1"/>
        </p:nvSpPr>
        <p:spPr>
          <a:xfrm>
            <a:off x="0" y="1"/>
            <a:ext cx="12192000" cy="1195754"/>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titolo 1">
            <a:extLst>
              <a:ext uri="{FF2B5EF4-FFF2-40B4-BE49-F238E27FC236}">
                <a16:creationId xmlns:a16="http://schemas.microsoft.com/office/drawing/2014/main" id="{193C5AD0-FE2E-4D86-A507-E86907BB18D5}"/>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
        <p:nvSpPr>
          <p:cNvPr id="3" name="Segnaposto testo 2">
            <a:extLst>
              <a:ext uri="{FF2B5EF4-FFF2-40B4-BE49-F238E27FC236}">
                <a16:creationId xmlns:a16="http://schemas.microsoft.com/office/drawing/2014/main" id="{C821791A-A567-4377-ABF1-F28ADCB7524D}"/>
              </a:ext>
            </a:extLst>
          </p:cNvPr>
          <p:cNvSpPr>
            <a:spLocks noGrp="1"/>
          </p:cNvSpPr>
          <p:nvPr>
            <p:ph type="body" idx="1"/>
          </p:nvPr>
        </p:nvSpPr>
        <p:spPr>
          <a:xfrm>
            <a:off x="576776" y="1314157"/>
            <a:ext cx="11205922" cy="4812324"/>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4D7CEABB-53CB-47F0-B538-540607AD10F9}"/>
              </a:ext>
            </a:extLst>
          </p:cNvPr>
          <p:cNvSpPr>
            <a:spLocks noGrp="1"/>
          </p:cNvSpPr>
          <p:nvPr>
            <p:ph type="dt" sz="half" idx="2"/>
          </p:nvPr>
        </p:nvSpPr>
        <p:spPr>
          <a:xfrm>
            <a:off x="10504714" y="6356350"/>
            <a:ext cx="127798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4AF7A0EE-86E4-47D2-9966-E8417FAFE85C}"/>
              </a:ext>
            </a:extLst>
          </p:cNvPr>
          <p:cNvSpPr>
            <a:spLocks noGrp="1"/>
          </p:cNvSpPr>
          <p:nvPr>
            <p:ph type="ftr" sz="quarter" idx="3"/>
          </p:nvPr>
        </p:nvSpPr>
        <p:spPr>
          <a:xfrm>
            <a:off x="576776" y="6356350"/>
            <a:ext cx="9927938"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pic>
        <p:nvPicPr>
          <p:cNvPr id="9" name="Immagine 8">
            <a:extLst>
              <a:ext uri="{FF2B5EF4-FFF2-40B4-BE49-F238E27FC236}">
                <a16:creationId xmlns:a16="http://schemas.microsoft.com/office/drawing/2014/main" id="{21EBF50F-5D1D-409E-88D8-03D976F8D979}"/>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 y="-18254"/>
            <a:ext cx="1214010" cy="1214010"/>
          </a:xfrm>
          <a:prstGeom prst="rect">
            <a:avLst/>
          </a:prstGeom>
        </p:spPr>
      </p:pic>
    </p:spTree>
    <p:extLst>
      <p:ext uri="{BB962C8B-B14F-4D97-AF65-F5344CB8AC3E}">
        <p14:creationId xmlns:p14="http://schemas.microsoft.com/office/powerpoint/2010/main" val="352924192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7" r:id="rId6"/>
    <p:sldLayoutId id="2147483728" r:id="rId7"/>
    <p:sldLayoutId id="2147483729" r:id="rId8"/>
    <p:sldLayoutId id="2147483730" r:id="rId9"/>
    <p:sldLayoutId id="2147483731" r:id="rId10"/>
  </p:sldLayoutIdLst>
  <p:txStyles>
    <p:titleStyle>
      <a:lvl1pPr algn="l" defTabSz="914400" rtl="0" eaLnBrk="1" latinLnBrk="0" hangingPunct="1">
        <a:lnSpc>
          <a:spcPct val="90000"/>
        </a:lnSpc>
        <a:spcBef>
          <a:spcPct val="0"/>
        </a:spcBef>
        <a:buNone/>
        <a:defRPr sz="4400" b="1" kern="1200">
          <a:solidFill>
            <a:schemeClr val="bg1"/>
          </a:solidFill>
          <a:latin typeface="+mn-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B78B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B78B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193C5AD0-FE2E-4D86-A507-E86907BB18D5}"/>
              </a:ext>
            </a:extLst>
          </p:cNvPr>
          <p:cNvSpPr>
            <a:spLocks noGrp="1"/>
          </p:cNvSpPr>
          <p:nvPr>
            <p:ph type="title"/>
          </p:nvPr>
        </p:nvSpPr>
        <p:spPr>
          <a:xfrm>
            <a:off x="1619794" y="316559"/>
            <a:ext cx="10162903" cy="662782"/>
          </a:xfrm>
          <a:prstGeom prst="rect">
            <a:avLst/>
          </a:prstGeom>
        </p:spPr>
        <p:txBody>
          <a:bodyPr vert="horz" lIns="91440" tIns="45720" rIns="91440" bIns="45720" rtlCol="0" anchor="ctr">
            <a:normAutofit/>
          </a:bodyPr>
          <a:lstStyle/>
          <a:p>
            <a:r>
              <a:rPr lang="it-IT" dirty="0"/>
              <a:t>Fare clic per modificare lo stile del titolo </a:t>
            </a:r>
          </a:p>
        </p:txBody>
      </p:sp>
      <p:sp>
        <p:nvSpPr>
          <p:cNvPr id="3" name="Segnaposto testo 2">
            <a:extLst>
              <a:ext uri="{FF2B5EF4-FFF2-40B4-BE49-F238E27FC236}">
                <a16:creationId xmlns:a16="http://schemas.microsoft.com/office/drawing/2014/main" id="{C821791A-A567-4377-ABF1-F28ADCB7524D}"/>
              </a:ext>
            </a:extLst>
          </p:cNvPr>
          <p:cNvSpPr>
            <a:spLocks noGrp="1"/>
          </p:cNvSpPr>
          <p:nvPr>
            <p:ph type="body" idx="1"/>
          </p:nvPr>
        </p:nvSpPr>
        <p:spPr>
          <a:xfrm>
            <a:off x="1619794" y="1314157"/>
            <a:ext cx="10162903" cy="4812324"/>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4D7CEABB-53CB-47F0-B538-540607AD10F9}"/>
              </a:ext>
            </a:extLst>
          </p:cNvPr>
          <p:cNvSpPr>
            <a:spLocks noGrp="1"/>
          </p:cNvSpPr>
          <p:nvPr>
            <p:ph type="dt" sz="half" idx="2"/>
          </p:nvPr>
        </p:nvSpPr>
        <p:spPr>
          <a:xfrm>
            <a:off x="10504714" y="6356350"/>
            <a:ext cx="127798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4AF7A0EE-86E4-47D2-9966-E8417FAFE85C}"/>
              </a:ext>
            </a:extLst>
          </p:cNvPr>
          <p:cNvSpPr>
            <a:spLocks noGrp="1"/>
          </p:cNvSpPr>
          <p:nvPr>
            <p:ph type="ftr" sz="quarter" idx="3"/>
          </p:nvPr>
        </p:nvSpPr>
        <p:spPr>
          <a:xfrm>
            <a:off x="1619794" y="6356350"/>
            <a:ext cx="888492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pic>
        <p:nvPicPr>
          <p:cNvPr id="9" name="Immagine 8">
            <a:extLst>
              <a:ext uri="{FF2B5EF4-FFF2-40B4-BE49-F238E27FC236}">
                <a16:creationId xmlns:a16="http://schemas.microsoft.com/office/drawing/2014/main" id="{21EBF50F-5D1D-409E-88D8-03D976F8D97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0" y="-18255"/>
            <a:ext cx="1332411" cy="1332411"/>
          </a:xfrm>
          <a:prstGeom prst="rect">
            <a:avLst/>
          </a:prstGeom>
        </p:spPr>
      </p:pic>
      <p:pic>
        <p:nvPicPr>
          <p:cNvPr id="8" name="Immagine 7">
            <a:extLst>
              <a:ext uri="{FF2B5EF4-FFF2-40B4-BE49-F238E27FC236}">
                <a16:creationId xmlns:a16="http://schemas.microsoft.com/office/drawing/2014/main" id="{CC7B11A8-B49B-4B10-A7C4-40A2FA2540ED}"/>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28702" y="110447"/>
            <a:ext cx="1075006" cy="1075006"/>
          </a:xfrm>
          <a:prstGeom prst="rect">
            <a:avLst/>
          </a:prstGeom>
        </p:spPr>
      </p:pic>
    </p:spTree>
    <p:extLst>
      <p:ext uri="{BB962C8B-B14F-4D97-AF65-F5344CB8AC3E}">
        <p14:creationId xmlns:p14="http://schemas.microsoft.com/office/powerpoint/2010/main" val="3940922668"/>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B78B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B78B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Rettangolo 6">
            <a:extLst>
              <a:ext uri="{FF2B5EF4-FFF2-40B4-BE49-F238E27FC236}">
                <a16:creationId xmlns:a16="http://schemas.microsoft.com/office/drawing/2014/main" id="{B4F1C049-6E41-4F28-8D79-231F45AC5418}"/>
              </a:ext>
            </a:extLst>
          </p:cNvPr>
          <p:cNvSpPr/>
          <p:nvPr userDrawn="1"/>
        </p:nvSpPr>
        <p:spPr>
          <a:xfrm>
            <a:off x="0" y="0"/>
            <a:ext cx="2364377" cy="6839745"/>
          </a:xfrm>
          <a:prstGeom prst="rect">
            <a:avLst/>
          </a:prstGeom>
          <a:solidFill>
            <a:srgbClr val="0B78B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Segnaposto titolo 1">
            <a:extLst>
              <a:ext uri="{FF2B5EF4-FFF2-40B4-BE49-F238E27FC236}">
                <a16:creationId xmlns:a16="http://schemas.microsoft.com/office/drawing/2014/main" id="{193C5AD0-FE2E-4D86-A507-E86907BB18D5}"/>
              </a:ext>
            </a:extLst>
          </p:cNvPr>
          <p:cNvSpPr>
            <a:spLocks noGrp="1"/>
          </p:cNvSpPr>
          <p:nvPr>
            <p:ph type="title"/>
          </p:nvPr>
        </p:nvSpPr>
        <p:spPr>
          <a:xfrm>
            <a:off x="2625634" y="316559"/>
            <a:ext cx="9157063" cy="662782"/>
          </a:xfrm>
          <a:prstGeom prst="rect">
            <a:avLst/>
          </a:prstGeom>
        </p:spPr>
        <p:txBody>
          <a:bodyPr vert="horz" lIns="91440" tIns="45720" rIns="91440" bIns="45720" rtlCol="0" anchor="ctr">
            <a:normAutofit/>
          </a:bodyPr>
          <a:lstStyle/>
          <a:p>
            <a:r>
              <a:rPr lang="it-IT" dirty="0"/>
              <a:t>Fare clic per modificare lo stile del titolo </a:t>
            </a:r>
          </a:p>
        </p:txBody>
      </p:sp>
      <p:sp>
        <p:nvSpPr>
          <p:cNvPr id="3" name="Segnaposto testo 2">
            <a:extLst>
              <a:ext uri="{FF2B5EF4-FFF2-40B4-BE49-F238E27FC236}">
                <a16:creationId xmlns:a16="http://schemas.microsoft.com/office/drawing/2014/main" id="{C821791A-A567-4377-ABF1-F28ADCB7524D}"/>
              </a:ext>
            </a:extLst>
          </p:cNvPr>
          <p:cNvSpPr>
            <a:spLocks noGrp="1"/>
          </p:cNvSpPr>
          <p:nvPr>
            <p:ph type="body" idx="1"/>
          </p:nvPr>
        </p:nvSpPr>
        <p:spPr>
          <a:xfrm>
            <a:off x="2625634" y="1314157"/>
            <a:ext cx="9157063" cy="4812324"/>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a:extLst>
              <a:ext uri="{FF2B5EF4-FFF2-40B4-BE49-F238E27FC236}">
                <a16:creationId xmlns:a16="http://schemas.microsoft.com/office/drawing/2014/main" id="{4D7CEABB-53CB-47F0-B538-540607AD10F9}"/>
              </a:ext>
            </a:extLst>
          </p:cNvPr>
          <p:cNvSpPr>
            <a:spLocks noGrp="1"/>
          </p:cNvSpPr>
          <p:nvPr>
            <p:ph type="dt" sz="half" idx="2"/>
          </p:nvPr>
        </p:nvSpPr>
        <p:spPr>
          <a:xfrm>
            <a:off x="10504714" y="6356350"/>
            <a:ext cx="1277983"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it-IT" dirty="0"/>
              <a:t>#</a:t>
            </a:r>
            <a:r>
              <a:rPr lang="it-IT" dirty="0" err="1"/>
              <a:t>AzureDayRome</a:t>
            </a:r>
            <a:endParaRPr lang="it-IT" dirty="0"/>
          </a:p>
        </p:txBody>
      </p:sp>
      <p:sp>
        <p:nvSpPr>
          <p:cNvPr id="5" name="Segnaposto piè di pagina 4">
            <a:extLst>
              <a:ext uri="{FF2B5EF4-FFF2-40B4-BE49-F238E27FC236}">
                <a16:creationId xmlns:a16="http://schemas.microsoft.com/office/drawing/2014/main" id="{4AF7A0EE-86E4-47D2-9966-E8417FAFE85C}"/>
              </a:ext>
            </a:extLst>
          </p:cNvPr>
          <p:cNvSpPr>
            <a:spLocks noGrp="1"/>
          </p:cNvSpPr>
          <p:nvPr>
            <p:ph type="ftr" sz="quarter" idx="3"/>
          </p:nvPr>
        </p:nvSpPr>
        <p:spPr>
          <a:xfrm>
            <a:off x="2625634" y="6356350"/>
            <a:ext cx="787908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dirty="0"/>
          </a:p>
        </p:txBody>
      </p:sp>
      <p:pic>
        <p:nvPicPr>
          <p:cNvPr id="9" name="Immagine 8">
            <a:extLst>
              <a:ext uri="{FF2B5EF4-FFF2-40B4-BE49-F238E27FC236}">
                <a16:creationId xmlns:a16="http://schemas.microsoft.com/office/drawing/2014/main" id="{21EBF50F-5D1D-409E-88D8-03D976F8D97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515982" y="18255"/>
            <a:ext cx="1332411" cy="1332411"/>
          </a:xfrm>
          <a:prstGeom prst="rect">
            <a:avLst/>
          </a:prstGeom>
        </p:spPr>
      </p:pic>
    </p:spTree>
    <p:extLst>
      <p:ext uri="{BB962C8B-B14F-4D97-AF65-F5344CB8AC3E}">
        <p14:creationId xmlns:p14="http://schemas.microsoft.com/office/powerpoint/2010/main" val="352389685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b="1" kern="1200">
          <a:solidFill>
            <a:srgbClr val="0B78BD"/>
          </a:solidFill>
          <a:latin typeface="+mn-lt"/>
          <a:ea typeface="+mj-ea"/>
          <a:cs typeface="Segoe UI" panose="020B0502040204020203"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B78BD"/>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B78BD"/>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B78BD"/>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B78BD"/>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0B78BD"/>
        </a:solidFill>
        <a:effectLst/>
      </p:bgPr>
    </p:bg>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8FA54CC7-9A7A-4045-B6C3-58856AE6AEB3}"/>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0" y="-18255"/>
            <a:ext cx="1332411" cy="1332411"/>
          </a:xfrm>
          <a:prstGeom prst="rect">
            <a:avLst/>
          </a:prstGeom>
        </p:spPr>
      </p:pic>
    </p:spTree>
    <p:extLst>
      <p:ext uri="{BB962C8B-B14F-4D97-AF65-F5344CB8AC3E}">
        <p14:creationId xmlns:p14="http://schemas.microsoft.com/office/powerpoint/2010/main" val="1506542201"/>
      </p:ext>
    </p:extLst>
  </p:cSld>
  <p:clrMap bg1="lt1" tx1="dk1" bg2="lt2" tx2="dk2" accent1="accent1" accent2="accent2" accent3="accent3" accent4="accent4" accent5="accent5" accent6="accent6" hlink="hlink" folHlink="folHlink"/>
  <p:sldLayoutIdLst>
    <p:sldLayoutId id="2147483696" r:id="rId1"/>
    <p:sldLayoutId id="2147483700" r:id="rId2"/>
    <p:sldLayoutId id="2147483701" r:id="rId3"/>
    <p:sldLayoutId id="2147483702" r:id="rId4"/>
    <p:sldLayoutId id="2147483697" r:id="rId5"/>
    <p:sldLayoutId id="2147483685" r:id="rId6"/>
    <p:sldLayoutId id="2147483703" r:id="rId7"/>
    <p:sldLayoutId id="2147483705" r:id="rId8"/>
    <p:sldLayoutId id="2147483704" r:id="rId9"/>
    <p:sldLayoutId id="2147483707" r:id="rId10"/>
    <p:sldLayoutId id="2147483706" r:id="rId11"/>
    <p:sldLayoutId id="2147483698" r:id="rId12"/>
    <p:sldLayoutId id="2147483732" r:id="rId13"/>
    <p:sldLayoutId id="2147483699" r:id="rId14"/>
    <p:sldLayoutId id="2147483733" r:id="rId15"/>
    <p:sldLayoutId id="2147483734" r:id="rId16"/>
    <p:sldLayoutId id="2147483735" r:id="rId17"/>
    <p:sldLayoutId id="2147483736" r:id="rId18"/>
    <p:sldLayoutId id="2147483737" r:id="rId19"/>
    <p:sldLayoutId id="2147483739"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10.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hyperlink" Target="https://www.amazon.it/TP-Link-TL-MR6500v-Wireless-configurazione-smontabili/dp/B08N5FCWX7" TargetMode="External"/><Relationship Id="rId7" Type="http://schemas.openxmlformats.org/officeDocument/2006/relationships/image" Target="../media/image29.png"/><Relationship Id="rId12" Type="http://schemas.openxmlformats.org/officeDocument/2006/relationships/image" Target="../media/image34.jpeg"/><Relationship Id="rId2" Type="http://schemas.openxmlformats.org/officeDocument/2006/relationships/hyperlink" Target="https://www.amazon.it/TP-Link-TL-MR6400-Wireless-configurazione-Staccabili/dp/B07RM95YFC" TargetMode="External"/><Relationship Id="rId1" Type="http://schemas.openxmlformats.org/officeDocument/2006/relationships/slideLayout" Target="../slideLayouts/slideLayout14.xml"/><Relationship Id="rId6" Type="http://schemas.openxmlformats.org/officeDocument/2006/relationships/hyperlink" Target="https://www.amazon.it/TP-Link-modalit%C3%A0-wireless-gigabit-compatibile/dp/B098PKP561/ref=sr_1_1?__mk_it_IT=%C3%85M%C3%85%C5%BD%C3%95%C3%91&amp;crid=14RAE6VYLYNSV" TargetMode="External"/><Relationship Id="rId11" Type="http://schemas.openxmlformats.org/officeDocument/2006/relationships/image" Target="../media/image33.jpeg"/><Relationship Id="rId5" Type="http://schemas.openxmlformats.org/officeDocument/2006/relationships/hyperlink" Target="https://www.amazon.it/TP-Link-Archer-MR550-Configurazione-Tecnologia/dp/B0BYZR8T38/ref=sr_1_1?__mk_it_IT=%C3%85M%C3%85%C5%BD%C3%95%C3%91&amp;crid=36RRR6GTR4G7" TargetMode="External"/><Relationship Id="rId10" Type="http://schemas.openxmlformats.org/officeDocument/2006/relationships/image" Target="../media/image32.jpeg"/><Relationship Id="rId4" Type="http://schemas.openxmlformats.org/officeDocument/2006/relationships/hyperlink" Target="https://www.amazon.it/TP-Link-MR600-MicroSIM-configurazione-Supporta/dp/B07RS7HM59" TargetMode="External"/><Relationship Id="rId9" Type="http://schemas.openxmlformats.org/officeDocument/2006/relationships/image" Target="../media/image31.jpeg"/></Relationships>
</file>

<file path=ppt/slides/_rels/slide11.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image" Target="../media/image37.png"/><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hyperlink" Target="https://learn.microsoft.com/en-us/powershell/module/az.network/set-azlocalnetworkgateway?view=azps-9.7.1" TargetMode="External"/><Relationship Id="rId2" Type="http://schemas.openxmlformats.org/officeDocument/2006/relationships/hyperlink" Target="https://learn.microsoft.com/en-us/powershell/module/az.network/get-azlocalnetworkgateway?view=azps-9.7.1" TargetMode="Externa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20.xml.rels><?xml version="1.0" encoding="UTF-8" standalone="yes"?>
<Relationships xmlns="http://schemas.openxmlformats.org/package/2006/relationships"><Relationship Id="rId2" Type="http://schemas.openxmlformats.org/officeDocument/2006/relationships/hyperlink" Target="https://learn.microsoft.com/en-us/azure/dns/dns-private-resolver-overview" TargetMode="Externa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hyperlink" Target="https://azure.microsoft.com/en-us/pricing/details/private-link/"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41.tmp"/><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svg"/><Relationship Id="rId2" Type="http://schemas.openxmlformats.org/officeDocument/2006/relationships/image" Target="../media/image22.jpeg"/><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svg"/><Relationship Id="rId2" Type="http://schemas.openxmlformats.org/officeDocument/2006/relationships/image" Target="../media/image50.jpeg"/><Relationship Id="rId1" Type="http://schemas.openxmlformats.org/officeDocument/2006/relationships/slideLayout" Target="../slideLayouts/slideLayout18.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57.svg"/></Relationships>
</file>

<file path=ppt/slides/_rels/slide36.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6.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55.sv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61.svg"/><Relationship Id="rId11" Type="http://schemas.openxmlformats.org/officeDocument/2006/relationships/image" Target="../media/image54.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svg"/><Relationship Id="rId9" Type="http://schemas.openxmlformats.org/officeDocument/2006/relationships/image" Target="../media/image64.png"/><Relationship Id="rId14" Type="http://schemas.openxmlformats.org/officeDocument/2006/relationships/image" Target="../media/image6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svg"/><Relationship Id="rId18" Type="http://schemas.openxmlformats.org/officeDocument/2006/relationships/image" Target="../media/image80.png"/><Relationship Id="rId3" Type="http://schemas.openxmlformats.org/officeDocument/2006/relationships/image" Target="../media/image54.png"/><Relationship Id="rId7" Type="http://schemas.openxmlformats.org/officeDocument/2006/relationships/image" Target="../media/image60.png"/><Relationship Id="rId12" Type="http://schemas.openxmlformats.org/officeDocument/2006/relationships/image" Target="../media/image74.png"/><Relationship Id="rId17" Type="http://schemas.openxmlformats.org/officeDocument/2006/relationships/image" Target="../media/image79.png"/><Relationship Id="rId2" Type="http://schemas.openxmlformats.org/officeDocument/2006/relationships/notesSlide" Target="../notesSlides/notesSlide5.xml"/><Relationship Id="rId16" Type="http://schemas.openxmlformats.org/officeDocument/2006/relationships/image" Target="../media/image78.png"/><Relationship Id="rId1" Type="http://schemas.openxmlformats.org/officeDocument/2006/relationships/slideLayout" Target="../slideLayouts/slideLayout18.xml"/><Relationship Id="rId6" Type="http://schemas.openxmlformats.org/officeDocument/2006/relationships/image" Target="../media/image69.svg"/><Relationship Id="rId11" Type="http://schemas.openxmlformats.org/officeDocument/2006/relationships/image" Target="../media/image73.png"/><Relationship Id="rId5" Type="http://schemas.openxmlformats.org/officeDocument/2006/relationships/image" Target="../media/image68.png"/><Relationship Id="rId15" Type="http://schemas.openxmlformats.org/officeDocument/2006/relationships/image" Target="../media/image77.png"/><Relationship Id="rId10" Type="http://schemas.openxmlformats.org/officeDocument/2006/relationships/image" Target="../media/image72.svg"/><Relationship Id="rId19" Type="http://schemas.openxmlformats.org/officeDocument/2006/relationships/image" Target="../media/image81.png"/><Relationship Id="rId4" Type="http://schemas.openxmlformats.org/officeDocument/2006/relationships/image" Target="../media/image55.svg"/><Relationship Id="rId9" Type="http://schemas.openxmlformats.org/officeDocument/2006/relationships/image" Target="../media/image71.png"/><Relationship Id="rId14" Type="http://schemas.openxmlformats.org/officeDocument/2006/relationships/image" Target="../media/image76.png"/></Relationships>
</file>

<file path=ppt/slides/_rels/slide39.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88.svg"/><Relationship Id="rId18" Type="http://schemas.openxmlformats.org/officeDocument/2006/relationships/image" Target="../media/image93.png"/><Relationship Id="rId3" Type="http://schemas.openxmlformats.org/officeDocument/2006/relationships/image" Target="../media/image82.png"/><Relationship Id="rId21" Type="http://schemas.openxmlformats.org/officeDocument/2006/relationships/image" Target="../media/image96.svg"/><Relationship Id="rId7" Type="http://schemas.openxmlformats.org/officeDocument/2006/relationships/image" Target="../media/image84.png"/><Relationship Id="rId12" Type="http://schemas.openxmlformats.org/officeDocument/2006/relationships/image" Target="../media/image87.png"/><Relationship Id="rId17" Type="http://schemas.openxmlformats.org/officeDocument/2006/relationships/image" Target="../media/image92.svg"/><Relationship Id="rId2" Type="http://schemas.openxmlformats.org/officeDocument/2006/relationships/notesSlide" Target="../notesSlides/notesSlide6.xml"/><Relationship Id="rId16" Type="http://schemas.openxmlformats.org/officeDocument/2006/relationships/image" Target="../media/image91.png"/><Relationship Id="rId20" Type="http://schemas.openxmlformats.org/officeDocument/2006/relationships/image" Target="../media/image95.png"/><Relationship Id="rId1" Type="http://schemas.openxmlformats.org/officeDocument/2006/relationships/slideLayout" Target="../slideLayouts/slideLayout18.xml"/><Relationship Id="rId6" Type="http://schemas.openxmlformats.org/officeDocument/2006/relationships/image" Target="../media/image70.svg"/><Relationship Id="rId11" Type="http://schemas.openxmlformats.org/officeDocument/2006/relationships/image" Target="../media/image86.svg"/><Relationship Id="rId5" Type="http://schemas.openxmlformats.org/officeDocument/2006/relationships/image" Target="../media/image60.png"/><Relationship Id="rId15" Type="http://schemas.openxmlformats.org/officeDocument/2006/relationships/image" Target="../media/image90.svg"/><Relationship Id="rId10" Type="http://schemas.openxmlformats.org/officeDocument/2006/relationships/image" Target="../media/image85.png"/><Relationship Id="rId19" Type="http://schemas.openxmlformats.org/officeDocument/2006/relationships/image" Target="../media/image94.svg"/><Relationship Id="rId4" Type="http://schemas.openxmlformats.org/officeDocument/2006/relationships/image" Target="../media/image83.svg"/><Relationship Id="rId9" Type="http://schemas.openxmlformats.org/officeDocument/2006/relationships/image" Target="../media/image75.svg"/><Relationship Id="rId14" Type="http://schemas.openxmlformats.org/officeDocument/2006/relationships/image" Target="../media/image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2.svg"/><Relationship Id="rId3" Type="http://schemas.openxmlformats.org/officeDocument/2006/relationships/image" Target="../media/image60.png"/><Relationship Id="rId7" Type="http://schemas.openxmlformats.org/officeDocument/2006/relationships/image" Target="../media/image98.svg"/><Relationship Id="rId12" Type="http://schemas.openxmlformats.org/officeDocument/2006/relationships/image" Target="../media/image10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97.png"/><Relationship Id="rId11" Type="http://schemas.openxmlformats.org/officeDocument/2006/relationships/image" Target="../media/image100.svg"/><Relationship Id="rId5" Type="http://schemas.openxmlformats.org/officeDocument/2006/relationships/image" Target="../media/image84.png"/><Relationship Id="rId15" Type="http://schemas.openxmlformats.org/officeDocument/2006/relationships/image" Target="../media/image103.svg"/><Relationship Id="rId10" Type="http://schemas.openxmlformats.org/officeDocument/2006/relationships/image" Target="../media/image99.png"/><Relationship Id="rId4" Type="http://schemas.openxmlformats.org/officeDocument/2006/relationships/image" Target="../media/image70.svg"/><Relationship Id="rId9" Type="http://schemas.openxmlformats.org/officeDocument/2006/relationships/image" Target="../media/image75.svg"/><Relationship Id="rId14" Type="http://schemas.openxmlformats.org/officeDocument/2006/relationships/image" Target="../media/image58.png"/></Relationships>
</file>

<file path=ppt/slides/_rels/slide41.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103.svg"/><Relationship Id="rId3" Type="http://schemas.openxmlformats.org/officeDocument/2006/relationships/image" Target="../media/image60.png"/><Relationship Id="rId7" Type="http://schemas.openxmlformats.org/officeDocument/2006/relationships/image" Target="../media/image98.svg"/><Relationship Id="rId12"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97.png"/><Relationship Id="rId11" Type="http://schemas.openxmlformats.org/officeDocument/2006/relationships/image" Target="../media/image102.svg"/><Relationship Id="rId5" Type="http://schemas.openxmlformats.org/officeDocument/2006/relationships/image" Target="../media/image84.png"/><Relationship Id="rId15" Type="http://schemas.openxmlformats.org/officeDocument/2006/relationships/image" Target="../media/image100.svg"/><Relationship Id="rId10" Type="http://schemas.openxmlformats.org/officeDocument/2006/relationships/image" Target="../media/image101.png"/><Relationship Id="rId4" Type="http://schemas.openxmlformats.org/officeDocument/2006/relationships/image" Target="../media/image70.svg"/><Relationship Id="rId9" Type="http://schemas.openxmlformats.org/officeDocument/2006/relationships/image" Target="../media/image75.svg"/><Relationship Id="rId14" Type="http://schemas.openxmlformats.org/officeDocument/2006/relationships/image" Target="../media/image99.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a:extLst>
              <a:ext uri="{FF2B5EF4-FFF2-40B4-BE49-F238E27FC236}">
                <a16:creationId xmlns:a16="http://schemas.microsoft.com/office/drawing/2014/main" id="{85EEF748-57F5-4028-90F4-77E329679381}"/>
              </a:ext>
            </a:extLst>
          </p:cNvPr>
          <p:cNvSpPr>
            <a:spLocks noGrp="1"/>
          </p:cNvSpPr>
          <p:nvPr>
            <p:ph type="ctrTitle"/>
          </p:nvPr>
        </p:nvSpPr>
        <p:spPr>
          <a:xfrm>
            <a:off x="3715367" y="2625167"/>
            <a:ext cx="7812800" cy="3042388"/>
          </a:xfrm>
        </p:spPr>
        <p:txBody>
          <a:bodyPr/>
          <a:lstStyle/>
          <a:p>
            <a:r>
              <a:rPr lang="it-IT" dirty="0"/>
              <a:t>Azure Hybrid @ Home</a:t>
            </a:r>
          </a:p>
        </p:txBody>
      </p:sp>
      <p:sp>
        <p:nvSpPr>
          <p:cNvPr id="2" name="Titolo 3">
            <a:extLst>
              <a:ext uri="{FF2B5EF4-FFF2-40B4-BE49-F238E27FC236}">
                <a16:creationId xmlns:a16="http://schemas.microsoft.com/office/drawing/2014/main" id="{EE9FFB28-0C5E-7BC5-B50D-B2BFD36B73C2}"/>
              </a:ext>
            </a:extLst>
          </p:cNvPr>
          <p:cNvSpPr txBox="1">
            <a:spLocks/>
          </p:cNvSpPr>
          <p:nvPr/>
        </p:nvSpPr>
        <p:spPr>
          <a:xfrm>
            <a:off x="3781502" y="4853796"/>
            <a:ext cx="7812800" cy="1627517"/>
          </a:xfrm>
          <a:prstGeom prst="rect">
            <a:avLst/>
          </a:prstGeom>
        </p:spPr>
        <p:txBody>
          <a:bodyPr spcFirstLastPara="1" wrap="square" lIns="91425" tIns="91425" rIns="91425" bIns="91425" anchor="b" anchorCtr="0"/>
          <a:lstStyle>
            <a:lvl1pPr lvl="0" algn="r" defTabSz="914400" rtl="0" eaLnBrk="1" latinLnBrk="0" hangingPunct="1">
              <a:lnSpc>
                <a:spcPct val="90000"/>
              </a:lnSpc>
              <a:spcBef>
                <a:spcPts val="0"/>
              </a:spcBef>
              <a:spcAft>
                <a:spcPts val="0"/>
              </a:spcAft>
              <a:buClr>
                <a:srgbClr val="FFFFFF"/>
              </a:buClr>
              <a:buSzPts val="4800"/>
              <a:buNone/>
              <a:defRPr sz="6600" kern="1200">
                <a:solidFill>
                  <a:srgbClr val="FFFFFF"/>
                </a:solidFill>
                <a:latin typeface="+mj-lt"/>
                <a:ea typeface="+mj-ea"/>
                <a:cs typeface="+mj-cs"/>
              </a:defRPr>
            </a:lvl1pPr>
            <a:lvl2pPr lvl="1" algn="ctr">
              <a:spcBef>
                <a:spcPts val="0"/>
              </a:spcBef>
              <a:spcAft>
                <a:spcPts val="0"/>
              </a:spcAft>
              <a:buClr>
                <a:srgbClr val="FFFFFF"/>
              </a:buClr>
              <a:buSzPts val="4800"/>
              <a:buNone/>
              <a:defRPr sz="6400">
                <a:solidFill>
                  <a:srgbClr val="FFFFFF"/>
                </a:solidFill>
              </a:defRPr>
            </a:lvl2pPr>
            <a:lvl3pPr lvl="2" algn="ctr">
              <a:spcBef>
                <a:spcPts val="0"/>
              </a:spcBef>
              <a:spcAft>
                <a:spcPts val="0"/>
              </a:spcAft>
              <a:buClr>
                <a:srgbClr val="FFFFFF"/>
              </a:buClr>
              <a:buSzPts val="4800"/>
              <a:buNone/>
              <a:defRPr sz="6400">
                <a:solidFill>
                  <a:srgbClr val="FFFFFF"/>
                </a:solidFill>
              </a:defRPr>
            </a:lvl3pPr>
            <a:lvl4pPr lvl="3" algn="ctr">
              <a:spcBef>
                <a:spcPts val="0"/>
              </a:spcBef>
              <a:spcAft>
                <a:spcPts val="0"/>
              </a:spcAft>
              <a:buClr>
                <a:srgbClr val="FFFFFF"/>
              </a:buClr>
              <a:buSzPts val="4800"/>
              <a:buNone/>
              <a:defRPr sz="6400">
                <a:solidFill>
                  <a:srgbClr val="FFFFFF"/>
                </a:solidFill>
              </a:defRPr>
            </a:lvl4pPr>
            <a:lvl5pPr lvl="4" algn="ctr">
              <a:spcBef>
                <a:spcPts val="0"/>
              </a:spcBef>
              <a:spcAft>
                <a:spcPts val="0"/>
              </a:spcAft>
              <a:buClr>
                <a:srgbClr val="FFFFFF"/>
              </a:buClr>
              <a:buSzPts val="4800"/>
              <a:buNone/>
              <a:defRPr sz="6400">
                <a:solidFill>
                  <a:srgbClr val="FFFFFF"/>
                </a:solidFill>
              </a:defRPr>
            </a:lvl5pPr>
            <a:lvl6pPr lvl="5" algn="ctr">
              <a:spcBef>
                <a:spcPts val="0"/>
              </a:spcBef>
              <a:spcAft>
                <a:spcPts val="0"/>
              </a:spcAft>
              <a:buClr>
                <a:srgbClr val="FFFFFF"/>
              </a:buClr>
              <a:buSzPts val="4800"/>
              <a:buNone/>
              <a:defRPr sz="6400">
                <a:solidFill>
                  <a:srgbClr val="FFFFFF"/>
                </a:solidFill>
              </a:defRPr>
            </a:lvl6pPr>
            <a:lvl7pPr lvl="6" algn="ctr">
              <a:spcBef>
                <a:spcPts val="0"/>
              </a:spcBef>
              <a:spcAft>
                <a:spcPts val="0"/>
              </a:spcAft>
              <a:buClr>
                <a:srgbClr val="FFFFFF"/>
              </a:buClr>
              <a:buSzPts val="4800"/>
              <a:buNone/>
              <a:defRPr sz="6400">
                <a:solidFill>
                  <a:srgbClr val="FFFFFF"/>
                </a:solidFill>
              </a:defRPr>
            </a:lvl7pPr>
            <a:lvl8pPr lvl="7" algn="ctr">
              <a:spcBef>
                <a:spcPts val="0"/>
              </a:spcBef>
              <a:spcAft>
                <a:spcPts val="0"/>
              </a:spcAft>
              <a:buClr>
                <a:srgbClr val="FFFFFF"/>
              </a:buClr>
              <a:buSzPts val="4800"/>
              <a:buNone/>
              <a:defRPr sz="6400">
                <a:solidFill>
                  <a:srgbClr val="FFFFFF"/>
                </a:solidFill>
              </a:defRPr>
            </a:lvl8pPr>
            <a:lvl9pPr lvl="8" algn="ctr">
              <a:spcBef>
                <a:spcPts val="0"/>
              </a:spcBef>
              <a:spcAft>
                <a:spcPts val="0"/>
              </a:spcAft>
              <a:buClr>
                <a:srgbClr val="FFFFFF"/>
              </a:buClr>
              <a:buSzPts val="4800"/>
              <a:buNone/>
              <a:defRPr sz="6400">
                <a:solidFill>
                  <a:srgbClr val="FFFFFF"/>
                </a:solidFill>
              </a:defRPr>
            </a:lvl9pPr>
          </a:lstStyle>
          <a:p>
            <a:r>
              <a:rPr lang="it-IT" sz="4000" dirty="0"/>
              <a:t>Marco Parenzan @ 1nn0va</a:t>
            </a:r>
          </a:p>
        </p:txBody>
      </p:sp>
    </p:spTree>
    <p:extLst>
      <p:ext uri="{BB962C8B-B14F-4D97-AF65-F5344CB8AC3E}">
        <p14:creationId xmlns:p14="http://schemas.microsoft.com/office/powerpoint/2010/main" val="4048011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1324D5-6650-FE8E-BC6D-B254B6977079}"/>
              </a:ext>
            </a:extLst>
          </p:cNvPr>
          <p:cNvSpPr>
            <a:spLocks noGrp="1"/>
          </p:cNvSpPr>
          <p:nvPr>
            <p:ph idx="1"/>
          </p:nvPr>
        </p:nvSpPr>
        <p:spPr>
          <a:xfrm>
            <a:off x="576776" y="1314157"/>
            <a:ext cx="9467478" cy="4812324"/>
          </a:xfrm>
        </p:spPr>
        <p:txBody>
          <a:bodyPr>
            <a:normAutofit/>
          </a:bodyPr>
          <a:lstStyle/>
          <a:p>
            <a:r>
              <a:rPr lang="it-IT" sz="2400" dirty="0"/>
              <a:t>VPN Site-2-Site @ Home con un TP-Link MR 6400 v3 (siamo alla V5)</a:t>
            </a:r>
          </a:p>
          <a:p>
            <a:pPr lvl="1"/>
            <a:r>
              <a:rPr lang="it-IT" sz="2000" dirty="0">
                <a:hlinkClick r:id="rId2"/>
              </a:rPr>
              <a:t>https://www.amazon.it/TP-Link-TL-MR6400-Wireless-configurazione-Staccabili/dp/B07RM95YFC</a:t>
            </a:r>
            <a:r>
              <a:rPr lang="it-IT" sz="2000" dirty="0"/>
              <a:t> (66€) </a:t>
            </a:r>
          </a:p>
          <a:p>
            <a:pPr lvl="1"/>
            <a:r>
              <a:rPr lang="it-IT" sz="2000" dirty="0">
                <a:hlinkClick r:id="rId3"/>
              </a:rPr>
              <a:t>https://www.amazon.it/TP-Link-TL-MR6500v-Wireless-configurazione-smontabili/dp/B08N5FCWX7</a:t>
            </a:r>
            <a:r>
              <a:rPr lang="it-IT" sz="2000" dirty="0"/>
              <a:t> (90€)</a:t>
            </a:r>
          </a:p>
          <a:p>
            <a:pPr lvl="1"/>
            <a:r>
              <a:rPr lang="it-IT" sz="2000" dirty="0">
                <a:hlinkClick r:id="rId4"/>
              </a:rPr>
              <a:t>https://www.amazon.it/TP-Link-MR600-MicroSIM-configurazione-Supporta/dp/B07RS7HM59</a:t>
            </a:r>
            <a:r>
              <a:rPr lang="it-IT" sz="2000" dirty="0"/>
              <a:t> (120€)</a:t>
            </a:r>
          </a:p>
          <a:p>
            <a:pPr lvl="1"/>
            <a:r>
              <a:rPr lang="it-IT" sz="2000" dirty="0">
                <a:hlinkClick r:id="rId5"/>
              </a:rPr>
              <a:t>https://www.amazon.it/TP-Link-Archer-MR550-Configurazione-Tecnologia/dp/B0BYZR8T38/ref=sr_1_1?__mk_it_IT=%C3%85M%C3%85%C5%BD%C3%95%C3%91&amp;crid=36RRR6GTR4G7</a:t>
            </a:r>
            <a:r>
              <a:rPr lang="it-IT" sz="2000" dirty="0"/>
              <a:t> (120€)</a:t>
            </a:r>
          </a:p>
          <a:p>
            <a:pPr lvl="1"/>
            <a:r>
              <a:rPr lang="it-IT" sz="2000" dirty="0">
                <a:hlinkClick r:id="rId6"/>
              </a:rPr>
              <a:t>https://www.amazon.it/TP-Link-modalit%C3%A0-wireless-gigabit-compatibile/dp/B098PKP561/ref=sr_1_1?__mk_it_IT=%C3%85M%C3%85%C5%BD%C3%95%C3%91&amp;crid=14RAE6VYLYNSV</a:t>
            </a:r>
            <a:r>
              <a:rPr lang="it-IT" sz="2000" dirty="0"/>
              <a:t> (160€)</a:t>
            </a:r>
          </a:p>
        </p:txBody>
      </p:sp>
      <p:sp>
        <p:nvSpPr>
          <p:cNvPr id="2" name="Title 1">
            <a:extLst>
              <a:ext uri="{FF2B5EF4-FFF2-40B4-BE49-F238E27FC236}">
                <a16:creationId xmlns:a16="http://schemas.microsoft.com/office/drawing/2014/main" id="{B962EC57-1141-9F20-C46D-146D6CA33087}"/>
              </a:ext>
            </a:extLst>
          </p:cNvPr>
          <p:cNvSpPr>
            <a:spLocks noGrp="1"/>
          </p:cNvSpPr>
          <p:nvPr>
            <p:ph type="title"/>
          </p:nvPr>
        </p:nvSpPr>
        <p:spPr/>
        <p:txBody>
          <a:bodyPr>
            <a:normAutofit fontScale="90000"/>
          </a:bodyPr>
          <a:lstStyle/>
          <a:p>
            <a:r>
              <a:rPr lang="it-IT" dirty="0"/>
              <a:t>Esplorare Azure Hybrid e le VPN @ Home</a:t>
            </a:r>
          </a:p>
        </p:txBody>
      </p:sp>
      <p:pic>
        <p:nvPicPr>
          <p:cNvPr id="6" name="Picture 5">
            <a:extLst>
              <a:ext uri="{FF2B5EF4-FFF2-40B4-BE49-F238E27FC236}">
                <a16:creationId xmlns:a16="http://schemas.microsoft.com/office/drawing/2014/main" id="{F9CBAF82-906B-3C4B-DC15-2294AF24CC7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10216763" y="3136321"/>
            <a:ext cx="937423" cy="873060"/>
          </a:xfrm>
          <a:prstGeom prst="rect">
            <a:avLst/>
          </a:prstGeom>
        </p:spPr>
      </p:pic>
      <p:pic>
        <p:nvPicPr>
          <p:cNvPr id="1026" name="Picture 2">
            <a:extLst>
              <a:ext uri="{FF2B5EF4-FFF2-40B4-BE49-F238E27FC236}">
                <a16:creationId xmlns:a16="http://schemas.microsoft.com/office/drawing/2014/main" id="{34FB2C3D-FAF9-0EE5-D2C3-B2483B4DA23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167624" y="1860666"/>
            <a:ext cx="906957" cy="85342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7228BEE7-0272-58DB-BF50-E672BC311CB2}"/>
              </a:ext>
            </a:extLst>
          </p:cNvPr>
          <p:cNvGrpSpPr/>
          <p:nvPr/>
        </p:nvGrpSpPr>
        <p:grpSpPr>
          <a:xfrm>
            <a:off x="11142582" y="2543374"/>
            <a:ext cx="1006507" cy="598253"/>
            <a:chOff x="9735485" y="3358305"/>
            <a:chExt cx="3073932" cy="2000151"/>
          </a:xfrm>
        </p:grpSpPr>
        <p:pic>
          <p:nvPicPr>
            <p:cNvPr id="1028" name="Picture 4">
              <a:extLst>
                <a:ext uri="{FF2B5EF4-FFF2-40B4-BE49-F238E27FC236}">
                  <a16:creationId xmlns:a16="http://schemas.microsoft.com/office/drawing/2014/main" id="{5F235FF9-CC12-CD08-F4AA-4CE1CD2207AA}"/>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5485" y="3358305"/>
              <a:ext cx="2330291"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97768EE2-F0FF-D823-A0AA-C59F620DEBDD}"/>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830651" y="3758256"/>
              <a:ext cx="1978766" cy="1600200"/>
            </a:xfrm>
            <a:prstGeom prst="rect">
              <a:avLst/>
            </a:prstGeom>
            <a:noFill/>
            <a:extLst>
              <a:ext uri="{909E8E84-426E-40DD-AFC4-6F175D3DCCD1}">
                <a14:hiddenFill xmlns:a14="http://schemas.microsoft.com/office/drawing/2010/main">
                  <a:solidFill>
                    <a:srgbClr val="FFFFFF"/>
                  </a:solidFill>
                </a14:hiddenFill>
              </a:ext>
            </a:extLst>
          </p:spPr>
        </p:pic>
      </p:grpSp>
      <p:pic>
        <p:nvPicPr>
          <p:cNvPr id="1032" name="Picture 8">
            <a:extLst>
              <a:ext uri="{FF2B5EF4-FFF2-40B4-BE49-F238E27FC236}">
                <a16:creationId xmlns:a16="http://schemas.microsoft.com/office/drawing/2014/main" id="{8A908087-451D-BC7B-58DC-C9B6567BBC96}"/>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237761" y="3773395"/>
            <a:ext cx="856690" cy="87306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C697C856-99D7-1AB8-F037-CE54C76461D6}"/>
              </a:ext>
            </a:extLst>
          </p:cNvPr>
          <p:cNvGrpSpPr/>
          <p:nvPr/>
        </p:nvGrpSpPr>
        <p:grpSpPr>
          <a:xfrm>
            <a:off x="10127829" y="4463942"/>
            <a:ext cx="1094737" cy="1028808"/>
            <a:chOff x="10294934" y="5692667"/>
            <a:chExt cx="1094737" cy="1028808"/>
          </a:xfrm>
        </p:grpSpPr>
        <p:pic>
          <p:nvPicPr>
            <p:cNvPr id="1034" name="Picture 10">
              <a:extLst>
                <a:ext uri="{FF2B5EF4-FFF2-40B4-BE49-F238E27FC236}">
                  <a16:creationId xmlns:a16="http://schemas.microsoft.com/office/drawing/2014/main" id="{CD351718-8978-C2AB-FA02-7DD7EB7E87F6}"/>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94934" y="5692667"/>
              <a:ext cx="942783" cy="87306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91ABFEA-4FFD-9877-6D73-64E8A2587C0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83131" y="5991225"/>
              <a:ext cx="406540" cy="730250"/>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ctangle 8">
            <a:extLst>
              <a:ext uri="{FF2B5EF4-FFF2-40B4-BE49-F238E27FC236}">
                <a16:creationId xmlns:a16="http://schemas.microsoft.com/office/drawing/2014/main" id="{C1AD7721-A40C-7873-0BB8-CE1F225DC39C}"/>
              </a:ext>
            </a:extLst>
          </p:cNvPr>
          <p:cNvSpPr/>
          <p:nvPr/>
        </p:nvSpPr>
        <p:spPr>
          <a:xfrm>
            <a:off x="139233" y="5534561"/>
            <a:ext cx="11955218" cy="1323439"/>
          </a:xfrm>
          <a:prstGeom prst="rect">
            <a:avLst/>
          </a:prstGeom>
          <a:noFill/>
        </p:spPr>
        <p:txBody>
          <a:bodyPr wrap="square" lIns="91440" tIns="45720" rIns="91440" bIns="45720">
            <a:spAutoFit/>
          </a:bodyPr>
          <a:lstStyle/>
          <a:p>
            <a:r>
              <a:rPr lang="en-US" sz="4000" b="1" cap="none" spc="0" dirty="0">
                <a:ln w="22225">
                  <a:solidFill>
                    <a:schemeClr val="accent2"/>
                  </a:solidFill>
                  <a:prstDash val="solid"/>
                </a:ln>
                <a:solidFill>
                  <a:schemeClr val="accent2">
                    <a:lumMod val="40000"/>
                    <a:lumOff val="60000"/>
                  </a:schemeClr>
                </a:solidFill>
                <a:effectLst/>
              </a:rPr>
              <a:t>Non vi devo </a:t>
            </a:r>
            <a:r>
              <a:rPr lang="en-US" sz="4000" b="1" cap="none" spc="0" dirty="0" err="1">
                <a:ln w="22225">
                  <a:solidFill>
                    <a:schemeClr val="accent2"/>
                  </a:solidFill>
                  <a:prstDash val="solid"/>
                </a:ln>
                <a:solidFill>
                  <a:schemeClr val="accent2">
                    <a:lumMod val="40000"/>
                    <a:lumOff val="60000"/>
                  </a:schemeClr>
                </a:solidFill>
                <a:effectLst/>
              </a:rPr>
              <a:t>vendere</a:t>
            </a:r>
            <a:r>
              <a:rPr lang="en-US" sz="4000" b="1" cap="none" spc="0" dirty="0">
                <a:ln w="22225">
                  <a:solidFill>
                    <a:schemeClr val="accent2"/>
                  </a:solidFill>
                  <a:prstDash val="solid"/>
                </a:ln>
                <a:solidFill>
                  <a:schemeClr val="accent2">
                    <a:lumMod val="40000"/>
                    <a:lumOff val="60000"/>
                  </a:schemeClr>
                </a:solidFill>
                <a:effectLst/>
              </a:rPr>
              <a:t> niente, mi </a:t>
            </a:r>
            <a:r>
              <a:rPr lang="en-US" sz="4000" b="1" cap="none" spc="0" dirty="0" err="1">
                <a:ln w="22225">
                  <a:solidFill>
                    <a:schemeClr val="accent2"/>
                  </a:solidFill>
                  <a:prstDash val="solid"/>
                </a:ln>
                <a:solidFill>
                  <a:schemeClr val="accent2">
                    <a:lumMod val="40000"/>
                    <a:lumOff val="60000"/>
                  </a:schemeClr>
                </a:solidFill>
                <a:effectLst/>
              </a:rPr>
              <a:t>serviva</a:t>
            </a:r>
            <a:r>
              <a:rPr lang="en-US" sz="4000" b="1" cap="none" spc="0" dirty="0">
                <a:ln w="22225">
                  <a:solidFill>
                    <a:schemeClr val="accent2"/>
                  </a:solidFill>
                  <a:prstDash val="solid"/>
                </a:ln>
                <a:solidFill>
                  <a:schemeClr val="accent2">
                    <a:lumMod val="40000"/>
                    <a:lumOff val="60000"/>
                  </a:schemeClr>
                </a:solidFill>
                <a:effectLst/>
              </a:rPr>
              <a:t> </a:t>
            </a:r>
            <a:r>
              <a:rPr lang="en-US" sz="4000" b="1" cap="none" spc="0" dirty="0" err="1">
                <a:ln w="22225">
                  <a:solidFill>
                    <a:schemeClr val="accent2"/>
                  </a:solidFill>
                  <a:prstDash val="solid"/>
                </a:ln>
                <a:solidFill>
                  <a:schemeClr val="accent2">
                    <a:lumMod val="40000"/>
                    <a:lumOff val="60000"/>
                  </a:schemeClr>
                </a:solidFill>
                <a:effectLst/>
              </a:rPr>
              <a:t>perchè</a:t>
            </a:r>
            <a:r>
              <a:rPr lang="en-US" sz="4000" b="1" cap="none" spc="0" dirty="0">
                <a:ln w="22225">
                  <a:solidFill>
                    <a:schemeClr val="accent2"/>
                  </a:solidFill>
                  <a:prstDash val="solid"/>
                </a:ln>
                <a:solidFill>
                  <a:schemeClr val="accent2">
                    <a:lumMod val="40000"/>
                    <a:lumOff val="60000"/>
                  </a:schemeClr>
                </a:solidFill>
                <a:effectLst/>
              </a:rPr>
              <a:t> ne </a:t>
            </a:r>
            <a:r>
              <a:rPr lang="en-US" sz="4000" b="1" cap="none" spc="0" dirty="0" err="1">
                <a:ln w="22225">
                  <a:solidFill>
                    <a:schemeClr val="accent2"/>
                  </a:solidFill>
                  <a:prstDash val="solid"/>
                </a:ln>
                <a:solidFill>
                  <a:schemeClr val="accent2">
                    <a:lumMod val="40000"/>
                    <a:lumOff val="60000"/>
                  </a:schemeClr>
                </a:solidFill>
                <a:effectLst/>
              </a:rPr>
              <a:t>voglio</a:t>
            </a:r>
            <a:r>
              <a:rPr lang="en-US" sz="4000" b="1" cap="none" spc="0" dirty="0">
                <a:ln w="22225">
                  <a:solidFill>
                    <a:schemeClr val="accent2"/>
                  </a:solidFill>
                  <a:prstDash val="solid"/>
                </a:ln>
                <a:solidFill>
                  <a:schemeClr val="accent2">
                    <a:lumMod val="40000"/>
                    <a:lumOff val="60000"/>
                  </a:schemeClr>
                </a:solidFill>
                <a:effectLst/>
              </a:rPr>
              <a:t> </a:t>
            </a:r>
            <a:r>
              <a:rPr lang="en-US" sz="4000" b="1" cap="none" spc="0" dirty="0" err="1">
                <a:ln w="22225">
                  <a:solidFill>
                    <a:schemeClr val="accent2"/>
                  </a:solidFill>
                  <a:prstDash val="solid"/>
                </a:ln>
                <a:solidFill>
                  <a:schemeClr val="accent2">
                    <a:lumMod val="40000"/>
                    <a:lumOff val="60000"/>
                  </a:schemeClr>
                </a:solidFill>
                <a:effectLst/>
              </a:rPr>
              <a:t>comprare</a:t>
            </a:r>
            <a:r>
              <a:rPr lang="en-US" sz="4000" b="1" cap="none" spc="0" dirty="0">
                <a:ln w="22225">
                  <a:solidFill>
                    <a:schemeClr val="accent2"/>
                  </a:solidFill>
                  <a:prstDash val="solid"/>
                </a:ln>
                <a:solidFill>
                  <a:schemeClr val="accent2">
                    <a:lumMod val="40000"/>
                    <a:lumOff val="60000"/>
                  </a:schemeClr>
                </a:solidFill>
                <a:effectLst/>
              </a:rPr>
              <a:t> uno nuovo</a:t>
            </a:r>
          </a:p>
        </p:txBody>
      </p:sp>
    </p:spTree>
    <p:extLst>
      <p:ext uri="{BB962C8B-B14F-4D97-AF65-F5344CB8AC3E}">
        <p14:creationId xmlns:p14="http://schemas.microsoft.com/office/powerpoint/2010/main" val="515135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D407E-E232-5A2C-109C-984E938453D1}"/>
              </a:ext>
            </a:extLst>
          </p:cNvPr>
          <p:cNvSpPr>
            <a:spLocks noGrp="1"/>
          </p:cNvSpPr>
          <p:nvPr>
            <p:ph type="title"/>
          </p:nvPr>
        </p:nvSpPr>
        <p:spPr/>
        <p:txBody>
          <a:bodyPr>
            <a:normAutofit fontScale="90000"/>
          </a:bodyPr>
          <a:lstStyle/>
          <a:p>
            <a:r>
              <a:rPr lang="it-IT" dirty="0"/>
              <a:t>Architettura della soluzione</a:t>
            </a:r>
          </a:p>
        </p:txBody>
      </p:sp>
      <p:pic>
        <p:nvPicPr>
          <p:cNvPr id="11" name="Picture 10">
            <a:extLst>
              <a:ext uri="{FF2B5EF4-FFF2-40B4-BE49-F238E27FC236}">
                <a16:creationId xmlns:a16="http://schemas.microsoft.com/office/drawing/2014/main" id="{59245890-DA91-4DC9-A518-104F3E3C66DD}"/>
              </a:ext>
            </a:extLst>
          </p:cNvPr>
          <p:cNvPicPr>
            <a:picLocks noChangeAspect="1"/>
          </p:cNvPicPr>
          <p:nvPr/>
        </p:nvPicPr>
        <p:blipFill>
          <a:blip r:embed="rId2"/>
          <a:stretch>
            <a:fillRect/>
          </a:stretch>
        </p:blipFill>
        <p:spPr>
          <a:xfrm>
            <a:off x="2152650" y="968759"/>
            <a:ext cx="7920037" cy="5798753"/>
          </a:xfrm>
          <a:prstGeom prst="rect">
            <a:avLst/>
          </a:prstGeom>
        </p:spPr>
      </p:pic>
    </p:spTree>
    <p:extLst>
      <p:ext uri="{BB962C8B-B14F-4D97-AF65-F5344CB8AC3E}">
        <p14:creationId xmlns:p14="http://schemas.microsoft.com/office/powerpoint/2010/main" val="22379311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8667C449-2A5D-8987-C492-65226502D230}"/>
              </a:ext>
            </a:extLst>
          </p:cNvPr>
          <p:cNvSpPr>
            <a:spLocks noGrp="1"/>
          </p:cNvSpPr>
          <p:nvPr>
            <p:ph idx="1"/>
          </p:nvPr>
        </p:nvSpPr>
        <p:spPr/>
        <p:txBody>
          <a:bodyPr>
            <a:normAutofit fontScale="70000" lnSpcReduction="20000"/>
          </a:bodyPr>
          <a:lstStyle/>
          <a:p>
            <a:r>
              <a:rPr lang="it-IT" dirty="0"/>
              <a:t>I wizard del portale sono il male...</a:t>
            </a:r>
          </a:p>
          <a:p>
            <a:pPr lvl="1"/>
            <a:r>
              <a:rPr lang="it-IT" dirty="0"/>
              <a:t>AZ CLI e Powershell</a:t>
            </a:r>
          </a:p>
          <a:p>
            <a:pPr lvl="1"/>
            <a:r>
              <a:rPr lang="it-IT" dirty="0"/>
              <a:t>E ricordatevi che oggi abbiamo i Polyglot Notebooks!</a:t>
            </a:r>
          </a:p>
          <a:p>
            <a:pPr lvl="1"/>
            <a:r>
              <a:rPr lang="it-IT" dirty="0"/>
              <a:t>Però ogni tanto serve eh?</a:t>
            </a:r>
          </a:p>
          <a:p>
            <a:r>
              <a:rPr lang="it-IT" dirty="0"/>
              <a:t>Resource Groups</a:t>
            </a:r>
          </a:p>
          <a:p>
            <a:pPr lvl="1"/>
            <a:r>
              <a:rPr lang="it-IT" dirty="0"/>
              <a:t>Ricordatevi che i resource group sono target di deployment, ma è bene pensarli a unità di deployment</a:t>
            </a:r>
          </a:p>
          <a:p>
            <a:pPr lvl="1"/>
            <a:r>
              <a:rPr lang="it-IT" dirty="0"/>
              <a:t>1 soluzione applicativa </a:t>
            </a:r>
            <a:r>
              <a:rPr lang="it-IT" dirty="0">
                <a:sym typeface="Wingdings" panose="05000000000000000000" pitchFamily="2" charset="2"/>
              </a:rPr>
              <a:t> n resource group x m ambienti (non è 1-1, ma quando mai!?!?!?)</a:t>
            </a:r>
          </a:p>
          <a:p>
            <a:r>
              <a:rPr lang="it-IT" dirty="0">
                <a:sym typeface="Wingdings" panose="05000000000000000000" pitchFamily="2" charset="2"/>
              </a:rPr>
              <a:t>Naming</a:t>
            </a:r>
          </a:p>
          <a:p>
            <a:pPr lvl="1"/>
            <a:r>
              <a:rPr lang="it-IT" dirty="0">
                <a:sym typeface="Wingdings" panose="05000000000000000000" pitchFamily="2" charset="2"/>
              </a:rPr>
              <a:t>Taaaaaaaaaaaaaaaante risorse, i nomi non si mettono a caso</a:t>
            </a:r>
            <a:endParaRPr lang="it-IT" dirty="0"/>
          </a:p>
          <a:p>
            <a:r>
              <a:rPr lang="it-IT" dirty="0"/>
              <a:t>Addressing</a:t>
            </a:r>
          </a:p>
          <a:p>
            <a:pPr lvl="1"/>
            <a:r>
              <a:rPr lang="it-IT" dirty="0"/>
              <a:t>Non si mettono gli indirizzi a caso</a:t>
            </a:r>
          </a:p>
          <a:p>
            <a:pPr lvl="1"/>
            <a:r>
              <a:rPr lang="it-IT" dirty="0"/>
              <a:t>Lavoriamo con Software Defined Network (però pensatele «alla vecia»)</a:t>
            </a:r>
          </a:p>
          <a:p>
            <a:pPr lvl="1"/>
            <a:r>
              <a:rPr lang="it-IT" dirty="0"/>
              <a:t>Attenzione, il planning deve essere globale senza overlap (un casino, specie in ambito OT)</a:t>
            </a:r>
          </a:p>
          <a:p>
            <a:r>
              <a:rPr lang="it-IT" dirty="0"/>
              <a:t>P.S. Per la cronaca, in questa demo le ho cannate quasi tutte eh?</a:t>
            </a:r>
          </a:p>
        </p:txBody>
      </p:sp>
      <p:sp>
        <p:nvSpPr>
          <p:cNvPr id="3" name="Title 2">
            <a:extLst>
              <a:ext uri="{FF2B5EF4-FFF2-40B4-BE49-F238E27FC236}">
                <a16:creationId xmlns:a16="http://schemas.microsoft.com/office/drawing/2014/main" id="{69EDC93B-9FCD-6F34-E9D0-3304BC70C89A}"/>
              </a:ext>
            </a:extLst>
          </p:cNvPr>
          <p:cNvSpPr>
            <a:spLocks noGrp="1"/>
          </p:cNvSpPr>
          <p:nvPr>
            <p:ph type="title"/>
          </p:nvPr>
        </p:nvSpPr>
        <p:spPr/>
        <p:txBody>
          <a:bodyPr>
            <a:normAutofit fontScale="90000"/>
          </a:bodyPr>
          <a:lstStyle/>
          <a:p>
            <a:r>
              <a:rPr lang="it-IT" dirty="0"/>
              <a:t>Punti di attenzione</a:t>
            </a:r>
          </a:p>
        </p:txBody>
      </p:sp>
    </p:spTree>
    <p:extLst>
      <p:ext uri="{BB962C8B-B14F-4D97-AF65-F5344CB8AC3E}">
        <p14:creationId xmlns:p14="http://schemas.microsoft.com/office/powerpoint/2010/main" val="2754408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8AB7705A-DB8C-91F6-679F-4B0C76FFC2F2}"/>
              </a:ext>
            </a:extLst>
          </p:cNvPr>
          <p:cNvGraphicFramePr>
            <a:graphicFrameLocks noGrp="1"/>
          </p:cNvGraphicFramePr>
          <p:nvPr>
            <p:ph idx="1"/>
            <p:extLst>
              <p:ext uri="{D42A27DB-BD31-4B8C-83A1-F6EECF244321}">
                <p14:modId xmlns:p14="http://schemas.microsoft.com/office/powerpoint/2010/main" val="2751258206"/>
              </p:ext>
            </p:extLst>
          </p:nvPr>
        </p:nvGraphicFramePr>
        <p:xfrm>
          <a:off x="576263" y="1749425"/>
          <a:ext cx="11206158" cy="4519196"/>
        </p:xfrm>
        <a:graphic>
          <a:graphicData uri="http://schemas.openxmlformats.org/drawingml/2006/table">
            <a:tbl>
              <a:tblPr>
                <a:tableStyleId>{5C22544A-7EE6-4342-B048-85BDC9FD1C3A}</a:tableStyleId>
              </a:tblPr>
              <a:tblGrid>
                <a:gridCol w="867247">
                  <a:extLst>
                    <a:ext uri="{9D8B030D-6E8A-4147-A177-3AD203B41FA5}">
                      <a16:colId xmlns:a16="http://schemas.microsoft.com/office/drawing/2014/main" val="1712218950"/>
                    </a:ext>
                  </a:extLst>
                </a:gridCol>
                <a:gridCol w="726067">
                  <a:extLst>
                    <a:ext uri="{9D8B030D-6E8A-4147-A177-3AD203B41FA5}">
                      <a16:colId xmlns:a16="http://schemas.microsoft.com/office/drawing/2014/main" val="1352545297"/>
                    </a:ext>
                  </a:extLst>
                </a:gridCol>
                <a:gridCol w="900022">
                  <a:extLst>
                    <a:ext uri="{9D8B030D-6E8A-4147-A177-3AD203B41FA5}">
                      <a16:colId xmlns:a16="http://schemas.microsoft.com/office/drawing/2014/main" val="2166738339"/>
                    </a:ext>
                  </a:extLst>
                </a:gridCol>
                <a:gridCol w="1482389">
                  <a:extLst>
                    <a:ext uri="{9D8B030D-6E8A-4147-A177-3AD203B41FA5}">
                      <a16:colId xmlns:a16="http://schemas.microsoft.com/office/drawing/2014/main" val="40277013"/>
                    </a:ext>
                  </a:extLst>
                </a:gridCol>
                <a:gridCol w="1482389">
                  <a:extLst>
                    <a:ext uri="{9D8B030D-6E8A-4147-A177-3AD203B41FA5}">
                      <a16:colId xmlns:a16="http://schemas.microsoft.com/office/drawing/2014/main" val="902609661"/>
                    </a:ext>
                  </a:extLst>
                </a:gridCol>
                <a:gridCol w="1391632">
                  <a:extLst>
                    <a:ext uri="{9D8B030D-6E8A-4147-A177-3AD203B41FA5}">
                      <a16:colId xmlns:a16="http://schemas.microsoft.com/office/drawing/2014/main" val="373683996"/>
                    </a:ext>
                  </a:extLst>
                </a:gridCol>
                <a:gridCol w="1089103">
                  <a:extLst>
                    <a:ext uri="{9D8B030D-6E8A-4147-A177-3AD203B41FA5}">
                      <a16:colId xmlns:a16="http://schemas.microsoft.com/office/drawing/2014/main" val="3590796550"/>
                    </a:ext>
                  </a:extLst>
                </a:gridCol>
                <a:gridCol w="1089103">
                  <a:extLst>
                    <a:ext uri="{9D8B030D-6E8A-4147-A177-3AD203B41FA5}">
                      <a16:colId xmlns:a16="http://schemas.microsoft.com/office/drawing/2014/main" val="124431392"/>
                    </a:ext>
                  </a:extLst>
                </a:gridCol>
                <a:gridCol w="1089103">
                  <a:extLst>
                    <a:ext uri="{9D8B030D-6E8A-4147-A177-3AD203B41FA5}">
                      <a16:colId xmlns:a16="http://schemas.microsoft.com/office/drawing/2014/main" val="437632597"/>
                    </a:ext>
                  </a:extLst>
                </a:gridCol>
                <a:gridCol w="1089103">
                  <a:extLst>
                    <a:ext uri="{9D8B030D-6E8A-4147-A177-3AD203B41FA5}">
                      <a16:colId xmlns:a16="http://schemas.microsoft.com/office/drawing/2014/main" val="648980382"/>
                    </a:ext>
                  </a:extLst>
                </a:gridCol>
              </a:tblGrid>
              <a:tr h="166760">
                <a:tc>
                  <a:txBody>
                    <a:bodyPr/>
                    <a:lstStyle/>
                    <a:p>
                      <a:pPr algn="ctr" fontAlgn="b"/>
                      <a:r>
                        <a:rPr lang="it-IT" sz="1000" u="none" strike="noStrike" dirty="0">
                          <a:effectLst/>
                        </a:rPr>
                        <a:t>Addressing</a:t>
                      </a:r>
                      <a:endParaRPr lang="it-IT" sz="1000" b="1" i="0" u="none" strike="noStrike" dirty="0">
                        <a:solidFill>
                          <a:srgbClr val="000000"/>
                        </a:solidFill>
                        <a:effectLst/>
                        <a:latin typeface="Calibri" panose="020F0502020204030204" pitchFamily="34" charset="0"/>
                      </a:endParaRPr>
                    </a:p>
                  </a:txBody>
                  <a:tcPr marL="8338" marR="8338" marT="8338" marB="0" anchor="b">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Project</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Subnet Size</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Class</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Subnet</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Scope</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dev</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test</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prod</a:t>
                      </a:r>
                      <a:endParaRPr lang="it-IT" sz="1000" b="1" i="0" u="none" strike="noStrike">
                        <a:solidFill>
                          <a:srgbClr val="000000"/>
                        </a:solidFill>
                        <a:effectLst/>
                        <a:latin typeface="Calibri" panose="020F0502020204030204" pitchFamily="34" charset="0"/>
                      </a:endParaRPr>
                    </a:p>
                  </a:txBody>
                  <a:tcPr marL="8338" marR="8338" marT="8338" marB="0" anchor="b">
                    <a:lnT w="28575" cap="flat" cmpd="sng" algn="ctr">
                      <a:solidFill>
                        <a:schemeClr val="tx1"/>
                      </a:solidFill>
                      <a:prstDash val="solid"/>
                      <a:round/>
                      <a:headEnd type="none" w="med" len="med"/>
                      <a:tailEnd type="none" w="med" len="med"/>
                    </a:lnT>
                  </a:tcPr>
                </a:tc>
                <a:tc>
                  <a:txBody>
                    <a:bodyPr/>
                    <a:lstStyle/>
                    <a:p>
                      <a:pPr algn="ctr" fontAlgn="b"/>
                      <a:r>
                        <a:rPr lang="it-IT" sz="1000" u="none" strike="noStrike">
                          <a:effectLst/>
                        </a:rPr>
                        <a:t>vnet</a:t>
                      </a:r>
                      <a:endParaRPr lang="it-IT" sz="1000" b="1" i="0" u="none" strike="noStrike">
                        <a:solidFill>
                          <a:srgbClr val="000000"/>
                        </a:solidFill>
                        <a:effectLst/>
                        <a:latin typeface="Calibri" panose="020F0502020204030204" pitchFamily="34" charset="0"/>
                      </a:endParaRPr>
                    </a:p>
                  </a:txBody>
                  <a:tcPr marL="8338" marR="8338" marT="8338" marB="0" anchor="b">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262391272"/>
                  </a:ext>
                </a:extLst>
              </a:tr>
              <a:tr h="166760">
                <a:tc rowSpan="13">
                  <a:txBody>
                    <a:bodyPr/>
                    <a:lstStyle/>
                    <a:p>
                      <a:pPr algn="ctr" fontAlgn="ctr"/>
                      <a:r>
                        <a:rPr lang="it-IT" sz="1000" u="none" strike="noStrike">
                          <a:effectLst/>
                        </a:rPr>
                        <a:t>10.60.0.0/19</a:t>
                      </a:r>
                      <a:endParaRPr lang="it-IT" sz="1000" b="1" i="0" u="none" strike="noStrike">
                        <a:solidFill>
                          <a:srgbClr val="000000"/>
                        </a:solidFill>
                        <a:effectLst/>
                        <a:latin typeface="Calibri" panose="020F0502020204030204" pitchFamily="34" charset="0"/>
                      </a:endParaRPr>
                    </a:p>
                  </a:txBody>
                  <a:tcPr marL="8338" marR="8338" marT="8338" marB="0" anchor="ctr">
                    <a:lnL w="28575" cap="flat" cmpd="sng" algn="ctr">
                      <a:solidFill>
                        <a:schemeClr val="tx1"/>
                      </a:solidFill>
                      <a:prstDash val="solid"/>
                      <a:round/>
                      <a:headEnd type="none" w="med" len="med"/>
                      <a:tailEnd type="none" w="med" len="med"/>
                    </a:lnL>
                  </a:tcPr>
                </a:tc>
                <a:tc rowSpan="13">
                  <a:txBody>
                    <a:bodyPr/>
                    <a:lstStyle/>
                    <a:p>
                      <a:pPr algn="ctr" fontAlgn="ctr"/>
                      <a:r>
                        <a:rPr lang="it-IT" sz="1000" u="none" strike="noStrike" dirty="0">
                          <a:effectLst/>
                        </a:rPr>
                        <a:t>Project</a:t>
                      </a:r>
                      <a:endParaRPr lang="it-IT" sz="1000" b="1" i="0" u="none" strike="noStrike" dirty="0">
                        <a:solidFill>
                          <a:srgbClr val="000000"/>
                        </a:solidFill>
                        <a:effectLst/>
                        <a:latin typeface="Calibri" panose="020F0502020204030204" pitchFamily="34" charset="0"/>
                      </a:endParaRPr>
                    </a:p>
                  </a:txBody>
                  <a:tcPr marL="8338" marR="8338" marT="8338" marB="0" anchor="ctr"/>
                </a:tc>
                <a:tc gridSpan="3">
                  <a:txBody>
                    <a:bodyPr/>
                    <a:lstStyle/>
                    <a:p>
                      <a:pPr algn="ctr" fontAlgn="ctr"/>
                      <a:r>
                        <a:rPr lang="it-IT" sz="1000" u="none" strike="noStrike">
                          <a:effectLst/>
                        </a:rPr>
                        <a:t> </a:t>
                      </a:r>
                      <a:endParaRPr lang="it-IT" sz="1000" b="1" i="0" u="none" strike="noStrike">
                        <a:solidFill>
                          <a:srgbClr val="000000"/>
                        </a:solidFill>
                        <a:effectLst/>
                        <a:latin typeface="Calibri" panose="020F0502020204030204" pitchFamily="34" charset="0"/>
                      </a:endParaRPr>
                    </a:p>
                  </a:txBody>
                  <a:tcPr marL="8338" marR="8338" marT="8338" marB="0" anchor="ctr"/>
                </a:tc>
                <a:tc hMerge="1">
                  <a:txBody>
                    <a:bodyPr/>
                    <a:lstStyle/>
                    <a:p>
                      <a:endParaRPr lang="it-IT"/>
                    </a:p>
                  </a:txBody>
                  <a:tcPr/>
                </a:tc>
                <a:tc hMerge="1">
                  <a:txBody>
                    <a:bodyPr/>
                    <a:lstStyle/>
                    <a:p>
                      <a:endParaRPr lang="it-IT"/>
                    </a:p>
                  </a:txBody>
                  <a:tcPr/>
                </a:tc>
                <a:tc>
                  <a:txBody>
                    <a:bodyPr/>
                    <a:lstStyle/>
                    <a:p>
                      <a:pPr algn="ctr" fontAlgn="ctr"/>
                      <a:r>
                        <a:rPr lang="it-IT" sz="1000" u="none" strike="noStrike">
                          <a:effectLst/>
                        </a:rPr>
                        <a:t> </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10.60.0.0/21</a:t>
                      </a:r>
                      <a:endParaRPr lang="it-IT" sz="1000" b="1"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10.60.8.0/21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10.60.16.0/21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10.60.24.0/21</a:t>
                      </a:r>
                      <a:endParaRPr lang="it-IT" sz="1000" b="1"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44462750"/>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512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aks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10.60.0.0/23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10.60.16.0/23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10.60.24.0/23</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803956219"/>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512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10.60.2.0/23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10.60.18.0/23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10.60.26.0/23</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90185520"/>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256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10.60.4.0/24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10.60.20.0/24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10.60.28.0/24</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184920884"/>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256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10.60.5.0/24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10.60.21.0/24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10.60.29.0/24</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074469778"/>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dirty="0">
                          <a:effectLst/>
                        </a:rPr>
                        <a:t>128</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10.60.6.0/25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10.60.22.0/25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10.60.30.0/25</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272037155"/>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128</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10.60.6.128/25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10.60.22.128/25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10.60.30.128/25</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105826"/>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64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Private endpoint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10.60.7.0/26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10.60.23.0/26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10.60.31.0/26</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51927664"/>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64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10.60.7.64/26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10.60.23.64/26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10.60.31.64/26</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2794437"/>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10.60.7.128/27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10.60.23.128/27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10.60.31.128/27</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59864811"/>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27</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10.60.7.160/27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10.60.23.160/27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10.60.31.160/27</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59035066"/>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10.60.7.192/27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10.60.23.192/27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10.60.31.192/27</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06119593"/>
                  </a:ext>
                </a:extLst>
              </a:tr>
              <a:tr h="175098">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gw</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10.60.7.224/27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10.60.23.224/27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10.60.31.224/27</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34817578"/>
                  </a:ext>
                </a:extLst>
              </a:tr>
              <a:tr h="166760">
                <a:tc rowSpan="13">
                  <a:txBody>
                    <a:bodyPr/>
                    <a:lstStyle/>
                    <a:p>
                      <a:pPr algn="ctr" fontAlgn="ctr"/>
                      <a:r>
                        <a:rPr lang="it-IT" sz="1000" u="none" strike="noStrike">
                          <a:effectLst/>
                        </a:rPr>
                        <a:t>10.60.32.0/19</a:t>
                      </a:r>
                      <a:endParaRPr lang="it-IT" sz="1000" b="1" i="0" u="none" strike="noStrike">
                        <a:solidFill>
                          <a:srgbClr val="000000"/>
                        </a:solidFill>
                        <a:effectLst/>
                        <a:latin typeface="Calibri" panose="020F0502020204030204" pitchFamily="34" charset="0"/>
                      </a:endParaRPr>
                    </a:p>
                  </a:txBody>
                  <a:tcPr marL="8338" marR="8338" marT="8338" marB="0" anchor="ct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rowSpan="13">
                  <a:txBody>
                    <a:bodyPr/>
                    <a:lstStyle/>
                    <a:p>
                      <a:pPr algn="ctr" fontAlgn="ctr"/>
                      <a:r>
                        <a:rPr lang="it-IT" sz="1000" u="none" strike="noStrike">
                          <a:effectLst/>
                        </a:rPr>
                        <a:t>NEXT PROJECT</a:t>
                      </a:r>
                      <a:endParaRPr lang="it-IT" sz="1000" b="1"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gridSpan="3">
                  <a:txBody>
                    <a:bodyPr/>
                    <a:lstStyle/>
                    <a:p>
                      <a:pPr algn="ctr" fontAlgn="ctr"/>
                      <a:r>
                        <a:rPr lang="it-IT" sz="1000" u="none" strike="noStrike">
                          <a:effectLst/>
                        </a:rPr>
                        <a:t> </a:t>
                      </a:r>
                      <a:endParaRPr lang="it-IT" sz="1000" b="1" i="0" u="none" strike="noStrike">
                        <a:solidFill>
                          <a:srgbClr val="000000"/>
                        </a:solidFill>
                        <a:effectLst/>
                        <a:latin typeface="Calibri" panose="020F0502020204030204" pitchFamily="34" charset="0"/>
                      </a:endParaRPr>
                    </a:p>
                  </a:txBody>
                  <a:tcPr marL="8338" marR="8338" marT="8338" marB="0" anchor="ctr"/>
                </a:tc>
                <a:tc hMerge="1">
                  <a:txBody>
                    <a:bodyPr/>
                    <a:lstStyle/>
                    <a:p>
                      <a:endParaRPr lang="it-IT"/>
                    </a:p>
                  </a:txBody>
                  <a:tcPr/>
                </a:tc>
                <a:tc hMerge="1">
                  <a:txBody>
                    <a:bodyPr/>
                    <a:lstStyle/>
                    <a:p>
                      <a:endParaRPr lang="it-IT"/>
                    </a:p>
                  </a:txBody>
                  <a:tcPr/>
                </a:tc>
                <a:tc>
                  <a:txBody>
                    <a:bodyPr/>
                    <a:lstStyle/>
                    <a:p>
                      <a:pPr algn="ctr" fontAlgn="ctr"/>
                      <a:r>
                        <a:rPr lang="it-IT" sz="1000" u="none" strike="noStrike">
                          <a:effectLst/>
                        </a:rPr>
                        <a:t> </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10.60.32.0/21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10.60.40.0/21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10.60.48.0/21</a:t>
                      </a:r>
                      <a:endParaRPr lang="it-IT" sz="1000" b="1"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10.60.56.0/21</a:t>
                      </a:r>
                      <a:endParaRPr lang="it-IT" sz="1000" b="1"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7723162"/>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512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52249373"/>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512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23</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82607553"/>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256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964417368"/>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256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080452051"/>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128</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25760756"/>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128</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25</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73715235"/>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64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11939068"/>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64</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26</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051968938"/>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27448256"/>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826645621"/>
                  </a:ext>
                </a:extLst>
              </a:tr>
              <a:tr h="166760">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53827293"/>
                  </a:ext>
                </a:extLst>
              </a:tr>
              <a:tr h="175098">
                <a:tc vMerge="1">
                  <a:txBody>
                    <a:bodyPr/>
                    <a:lstStyle/>
                    <a:p>
                      <a:endParaRPr lang="it-IT"/>
                    </a:p>
                  </a:txBody>
                  <a:tcPr/>
                </a:tc>
                <a:tc vMerge="1">
                  <a:txBody>
                    <a:bodyPr/>
                    <a:lstStyle/>
                    <a:p>
                      <a:endParaRPr lang="it-IT"/>
                    </a:p>
                  </a:txBody>
                  <a:tcPr/>
                </a:tc>
                <a:tc>
                  <a:txBody>
                    <a:bodyPr/>
                    <a:lstStyle/>
                    <a:p>
                      <a:pPr algn="ctr" fontAlgn="ctr"/>
                      <a:r>
                        <a:rPr lang="it-IT" sz="1000" u="none" strike="noStrike">
                          <a:effectLst/>
                        </a:rPr>
                        <a:t>32</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27</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a:effectLst/>
                        </a:rPr>
                        <a:t> </a:t>
                      </a:r>
                      <a:endParaRPr lang="it-IT" sz="1000" b="0" i="0" u="none" strike="noStrike">
                        <a:solidFill>
                          <a:srgbClr val="000000"/>
                        </a:solidFill>
                        <a:effectLst/>
                        <a:latin typeface="Calibri" panose="020F0502020204030204" pitchFamily="34" charset="0"/>
                      </a:endParaRPr>
                    </a:p>
                  </a:txBody>
                  <a:tcPr marL="8338" marR="8338" marT="8338" marB="0" anchor="ctr">
                    <a:lnB w="28575" cap="flat" cmpd="sng" algn="ctr">
                      <a:solidFill>
                        <a:schemeClr val="tx1"/>
                      </a:solidFill>
                      <a:prstDash val="solid"/>
                      <a:round/>
                      <a:headEnd type="none" w="med" len="med"/>
                      <a:tailEnd type="none" w="med" len="med"/>
                    </a:lnB>
                  </a:tcPr>
                </a:tc>
                <a:tc>
                  <a:txBody>
                    <a:bodyPr/>
                    <a:lstStyle/>
                    <a:p>
                      <a:pPr algn="ctr" fontAlgn="ctr"/>
                      <a:r>
                        <a:rPr lang="it-IT" sz="1000" u="none" strike="noStrike" dirty="0">
                          <a:effectLst/>
                        </a:rPr>
                        <a:t> </a:t>
                      </a:r>
                      <a:endParaRPr lang="it-IT" sz="1000" b="0" i="0" u="none" strike="noStrike" dirty="0">
                        <a:solidFill>
                          <a:srgbClr val="000000"/>
                        </a:solidFill>
                        <a:effectLst/>
                        <a:latin typeface="Calibri" panose="020F0502020204030204" pitchFamily="34" charset="0"/>
                      </a:endParaRPr>
                    </a:p>
                  </a:txBody>
                  <a:tcPr marL="8338" marR="8338" marT="8338" marB="0" anchor="ct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9561635"/>
                  </a:ext>
                </a:extLst>
              </a:tr>
            </a:tbl>
          </a:graphicData>
        </a:graphic>
      </p:graphicFrame>
      <p:sp>
        <p:nvSpPr>
          <p:cNvPr id="2" name="Title 1">
            <a:extLst>
              <a:ext uri="{FF2B5EF4-FFF2-40B4-BE49-F238E27FC236}">
                <a16:creationId xmlns:a16="http://schemas.microsoft.com/office/drawing/2014/main" id="{C63C5145-05B9-B8D3-8706-D05B25479AD4}"/>
              </a:ext>
            </a:extLst>
          </p:cNvPr>
          <p:cNvSpPr>
            <a:spLocks noGrp="1"/>
          </p:cNvSpPr>
          <p:nvPr>
            <p:ph type="title"/>
          </p:nvPr>
        </p:nvSpPr>
        <p:spPr/>
        <p:txBody>
          <a:bodyPr>
            <a:normAutofit fontScale="90000"/>
          </a:bodyPr>
          <a:lstStyle/>
          <a:p>
            <a:r>
              <a:rPr lang="it-IT" dirty="0"/>
              <a:t>Addressing</a:t>
            </a:r>
          </a:p>
        </p:txBody>
      </p:sp>
      <p:graphicFrame>
        <p:nvGraphicFramePr>
          <p:cNvPr id="5" name="Table 4">
            <a:extLst>
              <a:ext uri="{FF2B5EF4-FFF2-40B4-BE49-F238E27FC236}">
                <a16:creationId xmlns:a16="http://schemas.microsoft.com/office/drawing/2014/main" id="{F687253F-26CB-9075-B286-CA43B321F501}"/>
              </a:ext>
            </a:extLst>
          </p:cNvPr>
          <p:cNvGraphicFramePr>
            <a:graphicFrameLocks noGrp="1"/>
          </p:cNvGraphicFramePr>
          <p:nvPr/>
        </p:nvGraphicFramePr>
        <p:xfrm>
          <a:off x="7968431" y="4019550"/>
          <a:ext cx="3848100" cy="1905000"/>
        </p:xfrm>
        <a:graphic>
          <a:graphicData uri="http://schemas.openxmlformats.org/drawingml/2006/table">
            <a:tbl>
              <a:tblPr>
                <a:tableStyleId>{5C22544A-7EE6-4342-B048-85BDC9FD1C3A}</a:tableStyleId>
              </a:tblPr>
              <a:tblGrid>
                <a:gridCol w="774700">
                  <a:extLst>
                    <a:ext uri="{9D8B030D-6E8A-4147-A177-3AD203B41FA5}">
                      <a16:colId xmlns:a16="http://schemas.microsoft.com/office/drawing/2014/main" val="1692028212"/>
                    </a:ext>
                  </a:extLst>
                </a:gridCol>
                <a:gridCol w="1066800">
                  <a:extLst>
                    <a:ext uri="{9D8B030D-6E8A-4147-A177-3AD203B41FA5}">
                      <a16:colId xmlns:a16="http://schemas.microsoft.com/office/drawing/2014/main" val="2422221203"/>
                    </a:ext>
                  </a:extLst>
                </a:gridCol>
                <a:gridCol w="965200">
                  <a:extLst>
                    <a:ext uri="{9D8B030D-6E8A-4147-A177-3AD203B41FA5}">
                      <a16:colId xmlns:a16="http://schemas.microsoft.com/office/drawing/2014/main" val="3963421344"/>
                    </a:ext>
                  </a:extLst>
                </a:gridCol>
                <a:gridCol w="1041400">
                  <a:extLst>
                    <a:ext uri="{9D8B030D-6E8A-4147-A177-3AD203B41FA5}">
                      <a16:colId xmlns:a16="http://schemas.microsoft.com/office/drawing/2014/main" val="1132795666"/>
                    </a:ext>
                  </a:extLst>
                </a:gridCol>
              </a:tblGrid>
              <a:tr h="190500">
                <a:tc>
                  <a:txBody>
                    <a:bodyPr/>
                    <a:lstStyle/>
                    <a:p>
                      <a:pPr algn="ctr" fontAlgn="b"/>
                      <a:r>
                        <a:rPr lang="it-IT" sz="1100" u="none" strike="noStrike" dirty="0">
                          <a:effectLst/>
                        </a:rPr>
                        <a:t>Class</a:t>
                      </a:r>
                      <a:endParaRPr lang="it-IT" sz="1100" b="1"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pPr algn="ctr" fontAlgn="b"/>
                      <a:r>
                        <a:rPr lang="it-IT" sz="1100" u="none" strike="noStrike">
                          <a:effectLst/>
                        </a:rPr>
                        <a:t>Numero Progetti</a:t>
                      </a:r>
                      <a:endParaRPr lang="it-IT" sz="1100" b="1" i="0" u="none" strike="noStrike">
                        <a:solidFill>
                          <a:srgbClr val="000000"/>
                        </a:solidFill>
                        <a:effectLst/>
                        <a:latin typeface="Calibri" panose="020F0502020204030204" pitchFamily="34" charset="0"/>
                      </a:endParaRPr>
                    </a:p>
                  </a:txBody>
                  <a:tcPr marL="9525" marR="9525" marT="9525" marB="0" anchor="b">
                    <a:lnT w="28575" cap="flat" cmpd="sng" algn="ctr">
                      <a:solidFill>
                        <a:schemeClr val="tx1"/>
                      </a:solidFill>
                      <a:prstDash val="solid"/>
                      <a:round/>
                      <a:headEnd type="none" w="med" len="med"/>
                      <a:tailEnd type="none" w="med" len="med"/>
                    </a:lnT>
                  </a:tcPr>
                </a:tc>
                <a:tc>
                  <a:txBody>
                    <a:bodyPr/>
                    <a:lstStyle/>
                    <a:p>
                      <a:pPr algn="ctr" fontAlgn="b"/>
                      <a:r>
                        <a:rPr lang="it-IT" sz="1100" u="none" strike="noStrike">
                          <a:effectLst/>
                        </a:rPr>
                        <a:t>Ip Per Progetto</a:t>
                      </a:r>
                      <a:endParaRPr lang="it-IT" sz="1100" b="1" i="0" u="none" strike="noStrike">
                        <a:solidFill>
                          <a:srgbClr val="000000"/>
                        </a:solidFill>
                        <a:effectLst/>
                        <a:latin typeface="Calibri" panose="020F0502020204030204" pitchFamily="34" charset="0"/>
                      </a:endParaRPr>
                    </a:p>
                  </a:txBody>
                  <a:tcPr marL="9525" marR="9525" marT="9525" marB="0" anchor="b">
                    <a:lnT w="28575" cap="flat" cmpd="sng" algn="ctr">
                      <a:solidFill>
                        <a:schemeClr val="tx1"/>
                      </a:solidFill>
                      <a:prstDash val="solid"/>
                      <a:round/>
                      <a:headEnd type="none" w="med" len="med"/>
                      <a:tailEnd type="none" w="med" len="med"/>
                    </a:lnT>
                  </a:tcPr>
                </a:tc>
                <a:tc>
                  <a:txBody>
                    <a:bodyPr/>
                    <a:lstStyle/>
                    <a:p>
                      <a:pPr algn="ctr" fontAlgn="b"/>
                      <a:r>
                        <a:rPr lang="it-IT" sz="1100" u="none" strike="noStrike">
                          <a:effectLst/>
                        </a:rPr>
                        <a:t>Ip per Ambiente</a:t>
                      </a:r>
                      <a:endParaRPr lang="it-IT" sz="1100" b="1"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706977322"/>
                  </a:ext>
                </a:extLst>
              </a:tr>
              <a:tr h="190500">
                <a:tc>
                  <a:txBody>
                    <a:bodyPr/>
                    <a:lstStyle/>
                    <a:p>
                      <a:pPr algn="ctr" fontAlgn="b"/>
                      <a:r>
                        <a:rPr lang="it-IT" sz="1100" u="none" strike="noStrike">
                          <a:effectLst/>
                        </a:rPr>
                        <a:t>16</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1</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65536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16384</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84823487"/>
                  </a:ext>
                </a:extLst>
              </a:tr>
              <a:tr h="190500">
                <a:tc>
                  <a:txBody>
                    <a:bodyPr/>
                    <a:lstStyle/>
                    <a:p>
                      <a:pPr algn="ctr" fontAlgn="b"/>
                      <a:r>
                        <a:rPr lang="it-IT" sz="1100" u="none" strike="noStrike" dirty="0">
                          <a:effectLst/>
                        </a:rPr>
                        <a:t>17</a:t>
                      </a:r>
                      <a:endParaRPr lang="it-IT" sz="1100" b="0" i="0" u="none" strike="noStrike" dirty="0">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2</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32768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8192</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66067806"/>
                  </a:ext>
                </a:extLst>
              </a:tr>
              <a:tr h="190500">
                <a:tc>
                  <a:txBody>
                    <a:bodyPr/>
                    <a:lstStyle/>
                    <a:p>
                      <a:pPr algn="ctr" fontAlgn="b"/>
                      <a:r>
                        <a:rPr lang="it-IT" sz="1100" u="none" strike="noStrike">
                          <a:effectLst/>
                        </a:rPr>
                        <a:t>18</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16384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4096</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622769944"/>
                  </a:ext>
                </a:extLst>
              </a:tr>
              <a:tr h="190500">
                <a:tc>
                  <a:txBody>
                    <a:bodyPr/>
                    <a:lstStyle/>
                    <a:p>
                      <a:pPr algn="ctr" fontAlgn="b"/>
                      <a:r>
                        <a:rPr lang="it-IT" sz="1100" u="none" strike="noStrike">
                          <a:effectLst/>
                        </a:rPr>
                        <a:t>19</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8192</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2048</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63178604"/>
                  </a:ext>
                </a:extLst>
              </a:tr>
              <a:tr h="190500">
                <a:tc>
                  <a:txBody>
                    <a:bodyPr/>
                    <a:lstStyle/>
                    <a:p>
                      <a:pPr algn="ctr" fontAlgn="b"/>
                      <a:r>
                        <a:rPr lang="it-IT" sz="1100" u="none" strike="noStrike">
                          <a:effectLst/>
                        </a:rPr>
                        <a:t>20</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dirty="0">
                          <a:effectLst/>
                        </a:rPr>
                        <a:t>16</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4096</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1024</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593834494"/>
                  </a:ext>
                </a:extLst>
              </a:tr>
              <a:tr h="190500">
                <a:tc>
                  <a:txBody>
                    <a:bodyPr/>
                    <a:lstStyle/>
                    <a:p>
                      <a:pPr algn="ctr" fontAlgn="b"/>
                      <a:r>
                        <a:rPr lang="it-IT" sz="1100" u="none" strike="noStrike">
                          <a:effectLst/>
                        </a:rPr>
                        <a:t>21</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dirty="0">
                          <a:effectLst/>
                        </a:rPr>
                        <a:t>32</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2048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512</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83008026"/>
                  </a:ext>
                </a:extLst>
              </a:tr>
              <a:tr h="190500">
                <a:tc>
                  <a:txBody>
                    <a:bodyPr/>
                    <a:lstStyle/>
                    <a:p>
                      <a:pPr algn="ctr" fontAlgn="b"/>
                      <a:r>
                        <a:rPr lang="it-IT" sz="1100" u="none" strike="noStrike">
                          <a:effectLst/>
                        </a:rPr>
                        <a:t>22</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64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1024</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256</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607960981"/>
                  </a:ext>
                </a:extLst>
              </a:tr>
              <a:tr h="190500">
                <a:tc>
                  <a:txBody>
                    <a:bodyPr/>
                    <a:lstStyle/>
                    <a:p>
                      <a:pPr algn="ctr" fontAlgn="b"/>
                      <a:r>
                        <a:rPr lang="it-IT" sz="1100" u="none" strike="noStrike">
                          <a:effectLst/>
                        </a:rPr>
                        <a:t>23</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tcPr>
                </a:tc>
                <a:tc>
                  <a:txBody>
                    <a:bodyPr/>
                    <a:lstStyle/>
                    <a:p>
                      <a:pPr algn="ctr" fontAlgn="b"/>
                      <a:r>
                        <a:rPr lang="it-IT" sz="1100" u="none" strike="noStrike">
                          <a:effectLst/>
                        </a:rPr>
                        <a:t>128</a:t>
                      </a:r>
                      <a:endParaRPr lang="it-IT"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dirty="0">
                          <a:effectLst/>
                        </a:rPr>
                        <a:t>512</a:t>
                      </a:r>
                      <a:endParaRPr lang="it-IT"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it-IT" sz="1100" u="none" strike="noStrike">
                          <a:effectLst/>
                        </a:rPr>
                        <a:t>128</a:t>
                      </a:r>
                      <a:endParaRPr lang="it-IT" sz="1100" b="0" i="0" u="none" strike="noStrike">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978172399"/>
                  </a:ext>
                </a:extLst>
              </a:tr>
              <a:tr h="190500">
                <a:tc>
                  <a:txBody>
                    <a:bodyPr/>
                    <a:lstStyle/>
                    <a:p>
                      <a:pPr algn="ctr" fontAlgn="b"/>
                      <a:r>
                        <a:rPr lang="it-IT" sz="1100" u="none" strike="noStrike">
                          <a:effectLst/>
                        </a:rPr>
                        <a:t>24</a:t>
                      </a:r>
                      <a:endParaRPr lang="it-IT" sz="1100" b="0" i="0" u="none" strike="noStrike">
                        <a:solidFill>
                          <a:srgbClr val="000000"/>
                        </a:solidFill>
                        <a:effectLst/>
                        <a:latin typeface="Calibri" panose="020F0502020204030204" pitchFamily="34" charset="0"/>
                      </a:endParaRPr>
                    </a:p>
                  </a:txBody>
                  <a:tcPr marL="9525" marR="9525" marT="9525" marB="0" anchor="b">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c>
                  <a:txBody>
                    <a:bodyPr/>
                    <a:lstStyle/>
                    <a:p>
                      <a:pPr algn="ctr" fontAlgn="b"/>
                      <a:r>
                        <a:rPr lang="it-IT" sz="1100" u="none" strike="noStrike" dirty="0">
                          <a:effectLst/>
                        </a:rPr>
                        <a:t>256</a:t>
                      </a:r>
                      <a:endParaRPr lang="it-IT" sz="1100" b="0" i="0" u="none" strike="noStrike" dirty="0">
                        <a:solidFill>
                          <a:srgbClr val="000000"/>
                        </a:solidFill>
                        <a:effectLst/>
                        <a:latin typeface="Calibri" panose="020F0502020204030204" pitchFamily="34" charset="0"/>
                      </a:endParaRPr>
                    </a:p>
                  </a:txBody>
                  <a:tcPr marL="9525" marR="9525" marT="9525" marB="0" anchor="b">
                    <a:lnB w="28575" cap="flat" cmpd="sng" algn="ctr">
                      <a:solidFill>
                        <a:schemeClr val="tx1"/>
                      </a:solidFill>
                      <a:prstDash val="solid"/>
                      <a:round/>
                      <a:headEnd type="none" w="med" len="med"/>
                      <a:tailEnd type="none" w="med" len="med"/>
                    </a:lnB>
                  </a:tcPr>
                </a:tc>
                <a:tc>
                  <a:txBody>
                    <a:bodyPr/>
                    <a:lstStyle/>
                    <a:p>
                      <a:pPr algn="ctr" fontAlgn="b"/>
                      <a:r>
                        <a:rPr lang="it-IT" sz="1100" u="none" strike="noStrike" dirty="0">
                          <a:effectLst/>
                        </a:rPr>
                        <a:t>256</a:t>
                      </a:r>
                      <a:endParaRPr lang="it-IT" sz="1100" b="0" i="0" u="none" strike="noStrike" dirty="0">
                        <a:solidFill>
                          <a:srgbClr val="000000"/>
                        </a:solidFill>
                        <a:effectLst/>
                        <a:latin typeface="Calibri" panose="020F0502020204030204" pitchFamily="34" charset="0"/>
                      </a:endParaRPr>
                    </a:p>
                  </a:txBody>
                  <a:tcPr marL="9525" marR="9525" marT="9525" marB="0" anchor="b">
                    <a:lnB w="28575" cap="flat" cmpd="sng" algn="ctr">
                      <a:solidFill>
                        <a:schemeClr val="tx1"/>
                      </a:solidFill>
                      <a:prstDash val="solid"/>
                      <a:round/>
                      <a:headEnd type="none" w="med" len="med"/>
                      <a:tailEnd type="none" w="med" len="med"/>
                    </a:lnB>
                  </a:tcPr>
                </a:tc>
                <a:tc>
                  <a:txBody>
                    <a:bodyPr/>
                    <a:lstStyle/>
                    <a:p>
                      <a:pPr algn="ctr" fontAlgn="b"/>
                      <a:r>
                        <a:rPr lang="it-IT" sz="1100" u="none" strike="noStrike" dirty="0">
                          <a:effectLst/>
                        </a:rPr>
                        <a:t>64</a:t>
                      </a:r>
                      <a:endParaRPr lang="it-IT" sz="1100" b="0" i="0" u="none" strike="noStrike" dirty="0">
                        <a:solidFill>
                          <a:srgbClr val="000000"/>
                        </a:solidFill>
                        <a:effectLst/>
                        <a:latin typeface="Calibri" panose="020F0502020204030204" pitchFamily="34" charset="0"/>
                      </a:endParaRPr>
                    </a:p>
                  </a:txBody>
                  <a:tcPr marL="9525" marR="9525" marT="9525" marB="0" anchor="b">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07936378"/>
                  </a:ext>
                </a:extLst>
              </a:tr>
            </a:tbl>
          </a:graphicData>
        </a:graphic>
      </p:graphicFrame>
      <p:sp>
        <p:nvSpPr>
          <p:cNvPr id="6" name="Rectangle 5">
            <a:extLst>
              <a:ext uri="{FF2B5EF4-FFF2-40B4-BE49-F238E27FC236}">
                <a16:creationId xmlns:a16="http://schemas.microsoft.com/office/drawing/2014/main" id="{1A51B7A1-8DEA-3BE1-47C2-29E018E71856}"/>
              </a:ext>
            </a:extLst>
          </p:cNvPr>
          <p:cNvSpPr/>
          <p:nvPr/>
        </p:nvSpPr>
        <p:spPr>
          <a:xfrm>
            <a:off x="820549" y="6273225"/>
            <a:ext cx="11550743" cy="584775"/>
          </a:xfrm>
          <a:prstGeom prst="rect">
            <a:avLst/>
          </a:prstGeom>
          <a:noFill/>
        </p:spPr>
        <p:txBody>
          <a:bodyPr wrap="square" lIns="91440" tIns="45720" rIns="91440" bIns="45720">
            <a:spAutoFit/>
          </a:bodyPr>
          <a:lstStyle/>
          <a:p>
            <a:r>
              <a:rPr lang="en-US" sz="3200" b="1" cap="none" spc="0" dirty="0" err="1">
                <a:ln w="22225">
                  <a:solidFill>
                    <a:schemeClr val="accent2"/>
                  </a:solidFill>
                  <a:prstDash val="solid"/>
                </a:ln>
                <a:solidFill>
                  <a:schemeClr val="accent2">
                    <a:lumMod val="40000"/>
                    <a:lumOff val="60000"/>
                  </a:schemeClr>
                </a:solidFill>
                <a:effectLst/>
              </a:rPr>
              <a:t>Attenzione</a:t>
            </a:r>
            <a:r>
              <a:rPr lang="en-US" sz="3200" b="1" cap="none" spc="0" dirty="0">
                <a:ln w="22225">
                  <a:solidFill>
                    <a:schemeClr val="accent2"/>
                  </a:solidFill>
                  <a:prstDash val="solid"/>
                </a:ln>
                <a:solidFill>
                  <a:schemeClr val="accent2">
                    <a:lumMod val="40000"/>
                    <a:lumOff val="60000"/>
                  </a:schemeClr>
                </a:solidFill>
                <a:effectLst/>
              </a:rPr>
              <a:t> </a:t>
            </a:r>
            <a:r>
              <a:rPr lang="en-US" sz="3200" b="1" cap="none" spc="0" dirty="0" err="1">
                <a:ln w="22225">
                  <a:solidFill>
                    <a:schemeClr val="accent2"/>
                  </a:solidFill>
                  <a:prstDash val="solid"/>
                </a:ln>
                <a:solidFill>
                  <a:schemeClr val="accent2">
                    <a:lumMod val="40000"/>
                    <a:lumOff val="60000"/>
                  </a:schemeClr>
                </a:solidFill>
                <a:effectLst/>
              </a:rPr>
              <a:t>che</a:t>
            </a:r>
            <a:r>
              <a:rPr lang="en-US" sz="3200" b="1" cap="none" spc="0" dirty="0">
                <a:ln w="22225">
                  <a:solidFill>
                    <a:schemeClr val="accent2"/>
                  </a:solidFill>
                  <a:prstDash val="solid"/>
                </a:ln>
                <a:solidFill>
                  <a:schemeClr val="accent2">
                    <a:lumMod val="40000"/>
                    <a:lumOff val="60000"/>
                  </a:schemeClr>
                </a:solidFill>
                <a:effectLst/>
              </a:rPr>
              <a:t> K8s/AKS </a:t>
            </a:r>
            <a:r>
              <a:rPr lang="en-US" sz="3200" b="1" cap="none" spc="0" dirty="0" err="1">
                <a:ln w="22225">
                  <a:solidFill>
                    <a:schemeClr val="accent2"/>
                  </a:solidFill>
                  <a:prstDash val="solid"/>
                </a:ln>
                <a:solidFill>
                  <a:schemeClr val="accent2">
                    <a:lumMod val="40000"/>
                    <a:lumOff val="60000"/>
                  </a:schemeClr>
                </a:solidFill>
                <a:effectLst/>
              </a:rPr>
              <a:t>consumano</a:t>
            </a:r>
            <a:r>
              <a:rPr lang="en-US" sz="3200" b="1" cap="none" spc="0" dirty="0">
                <a:ln w="22225">
                  <a:solidFill>
                    <a:schemeClr val="accent2"/>
                  </a:solidFill>
                  <a:prstDash val="solid"/>
                </a:ln>
                <a:solidFill>
                  <a:schemeClr val="accent2">
                    <a:lumMod val="40000"/>
                    <a:lumOff val="60000"/>
                  </a:schemeClr>
                </a:solidFill>
                <a:effectLst/>
              </a:rPr>
              <a:t> IP! Non </a:t>
            </a:r>
            <a:r>
              <a:rPr lang="en-US" sz="3200" b="1" cap="none" spc="0" dirty="0" err="1">
                <a:ln w="22225">
                  <a:solidFill>
                    <a:schemeClr val="accent2"/>
                  </a:solidFill>
                  <a:prstDash val="solid"/>
                </a:ln>
                <a:solidFill>
                  <a:schemeClr val="accent2">
                    <a:lumMod val="40000"/>
                    <a:lumOff val="60000"/>
                  </a:schemeClr>
                </a:solidFill>
                <a:effectLst/>
              </a:rPr>
              <a:t>gli</a:t>
            </a:r>
            <a:r>
              <a:rPr lang="en-US" sz="3200" b="1" cap="none" spc="0" dirty="0">
                <a:ln w="22225">
                  <a:solidFill>
                    <a:schemeClr val="accent2"/>
                  </a:solidFill>
                  <a:prstDash val="solid"/>
                </a:ln>
                <a:solidFill>
                  <a:schemeClr val="accent2">
                    <a:lumMod val="40000"/>
                    <a:lumOff val="60000"/>
                  </a:schemeClr>
                </a:solidFill>
                <a:effectLst/>
              </a:rPr>
              <a:t> basta </a:t>
            </a:r>
            <a:r>
              <a:rPr lang="en-US" sz="3200" b="1" cap="none" spc="0" dirty="0" err="1">
                <a:ln w="22225">
                  <a:solidFill>
                    <a:schemeClr val="accent2"/>
                  </a:solidFill>
                  <a:prstDash val="solid"/>
                </a:ln>
                <a:solidFill>
                  <a:schemeClr val="accent2">
                    <a:lumMod val="40000"/>
                    <a:lumOff val="60000"/>
                  </a:schemeClr>
                </a:solidFill>
                <a:effectLst/>
              </a:rPr>
              <a:t>una</a:t>
            </a:r>
            <a:r>
              <a:rPr lang="en-US" sz="3200" b="1" cap="none" spc="0" dirty="0">
                <a:ln w="22225">
                  <a:solidFill>
                    <a:schemeClr val="accent2"/>
                  </a:solidFill>
                  <a:prstDash val="solid"/>
                </a:ln>
                <a:solidFill>
                  <a:schemeClr val="accent2">
                    <a:lumMod val="40000"/>
                    <a:lumOff val="60000"/>
                  </a:schemeClr>
                </a:solidFill>
                <a:effectLst/>
              </a:rPr>
              <a:t> /24!</a:t>
            </a:r>
          </a:p>
        </p:txBody>
      </p:sp>
    </p:spTree>
    <p:extLst>
      <p:ext uri="{BB962C8B-B14F-4D97-AF65-F5344CB8AC3E}">
        <p14:creationId xmlns:p14="http://schemas.microsoft.com/office/powerpoint/2010/main" val="1815611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2C35E76-59B1-4005-D052-6E511171DF81}"/>
              </a:ext>
            </a:extLst>
          </p:cNvPr>
          <p:cNvSpPr>
            <a:spLocks noGrp="1"/>
          </p:cNvSpPr>
          <p:nvPr>
            <p:ph idx="1"/>
          </p:nvPr>
        </p:nvSpPr>
        <p:spPr/>
        <p:txBody>
          <a:bodyPr/>
          <a:lstStyle/>
          <a:p>
            <a:r>
              <a:rPr lang="it-IT" dirty="0"/>
              <a:t>Site-2-Site (connessione fissa tra due apparati di rete stabile)</a:t>
            </a:r>
          </a:p>
          <a:p>
            <a:pPr lvl="1"/>
            <a:r>
              <a:rPr lang="it-IT" dirty="0"/>
              <a:t>Differente da una Point-2-Site (dove la connessione avviene on-demand da un PC di un utente)</a:t>
            </a:r>
          </a:p>
          <a:p>
            <a:r>
              <a:rPr lang="it-IT" dirty="0"/>
              <a:t>Ci vuole un router a casa che ha la funzionalità</a:t>
            </a:r>
          </a:p>
          <a:p>
            <a:pPr lvl="1"/>
            <a:r>
              <a:rPr lang="it-IT" dirty="0"/>
              <a:t>Se ce la fa un router di fascia bassa, con tutti i limiti, e vecchio di qualche anno, allora posso dire «oramai tutti»</a:t>
            </a:r>
          </a:p>
          <a:p>
            <a:endParaRPr lang="it-IT" dirty="0"/>
          </a:p>
        </p:txBody>
      </p:sp>
      <p:sp>
        <p:nvSpPr>
          <p:cNvPr id="2" name="Title 1">
            <a:extLst>
              <a:ext uri="{FF2B5EF4-FFF2-40B4-BE49-F238E27FC236}">
                <a16:creationId xmlns:a16="http://schemas.microsoft.com/office/drawing/2014/main" id="{484BA70C-3579-B63A-64C0-35E92BE4B496}"/>
              </a:ext>
            </a:extLst>
          </p:cNvPr>
          <p:cNvSpPr>
            <a:spLocks noGrp="1"/>
          </p:cNvSpPr>
          <p:nvPr>
            <p:ph type="title"/>
          </p:nvPr>
        </p:nvSpPr>
        <p:spPr/>
        <p:txBody>
          <a:bodyPr>
            <a:normAutofit fontScale="90000"/>
          </a:bodyPr>
          <a:lstStyle/>
          <a:p>
            <a:r>
              <a:rPr lang="it-IT" dirty="0"/>
              <a:t>VPN</a:t>
            </a:r>
          </a:p>
        </p:txBody>
      </p:sp>
    </p:spTree>
    <p:extLst>
      <p:ext uri="{BB962C8B-B14F-4D97-AF65-F5344CB8AC3E}">
        <p14:creationId xmlns:p14="http://schemas.microsoft.com/office/powerpoint/2010/main" val="19575039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2DAF113-4946-50C2-FDBE-A2CF3DA088A2}"/>
              </a:ext>
            </a:extLst>
          </p:cNvPr>
          <p:cNvSpPr>
            <a:spLocks noGrp="1"/>
          </p:cNvSpPr>
          <p:nvPr>
            <p:ph idx="1"/>
          </p:nvPr>
        </p:nvSpPr>
        <p:spPr/>
        <p:txBody>
          <a:bodyPr>
            <a:normAutofit fontScale="62500" lnSpcReduction="20000"/>
          </a:bodyPr>
          <a:lstStyle/>
          <a:p>
            <a:r>
              <a:rPr lang="it-IT" dirty="0"/>
              <a:t>Virtual Network</a:t>
            </a:r>
          </a:p>
          <a:p>
            <a:pPr lvl="1"/>
            <a:r>
              <a:rPr lang="it-IT" dirty="0"/>
              <a:t>Entità di livello 4 (TCP/UDP - allo stesso livello di un NLB usato in AKS)</a:t>
            </a:r>
          </a:p>
          <a:p>
            <a:pPr lvl="1"/>
            <a:r>
              <a:rPr lang="it-IT" dirty="0"/>
              <a:t>Solo a livello 7 (Application Gateway, Traffic Manager) non serve una VNET (implicita)</a:t>
            </a:r>
          </a:p>
          <a:p>
            <a:r>
              <a:rPr lang="it-IT" dirty="0"/>
              <a:t>Virtual Network Gateway</a:t>
            </a:r>
          </a:p>
          <a:p>
            <a:pPr lvl="1"/>
            <a:r>
              <a:rPr lang="it-IT" dirty="0"/>
              <a:t>È il gateway che gestisce le comunicazioni VPN</a:t>
            </a:r>
          </a:p>
          <a:p>
            <a:pPr lvl="1"/>
            <a:r>
              <a:rPr lang="it-IT" dirty="0"/>
              <a:t>Ha bisogno di una Subnet dedicata (un VPN GW per VNET)</a:t>
            </a:r>
          </a:p>
          <a:p>
            <a:r>
              <a:rPr lang="it-IT" dirty="0"/>
              <a:t>Public IP</a:t>
            </a:r>
          </a:p>
          <a:p>
            <a:pPr lvl="1"/>
            <a:r>
              <a:rPr lang="it-IT" dirty="0"/>
              <a:t>È il punto di accesso pubblico per i peer remoti</a:t>
            </a:r>
          </a:p>
          <a:p>
            <a:r>
              <a:rPr lang="it-IT" dirty="0"/>
              <a:t>Local Network Gateway</a:t>
            </a:r>
          </a:p>
          <a:p>
            <a:pPr lvl="1"/>
            <a:r>
              <a:rPr lang="it-IT" dirty="0"/>
              <a:t>È la rappresentazione del peer remoto, con il suo endpoint (attenti all’ip dinamico) e lo addressing remoto</a:t>
            </a:r>
          </a:p>
          <a:p>
            <a:r>
              <a:rPr lang="it-IT" dirty="0"/>
              <a:t>Connection</a:t>
            </a:r>
          </a:p>
          <a:p>
            <a:pPr lvl="1"/>
            <a:r>
              <a:rPr lang="it-IT" dirty="0"/>
              <a:t>È l’associazione di un LNG in un VNG</a:t>
            </a:r>
          </a:p>
          <a:p>
            <a:r>
              <a:rPr lang="it-IT" dirty="0"/>
              <a:t>Armatevi di</a:t>
            </a:r>
          </a:p>
          <a:p>
            <a:pPr lvl="1"/>
            <a:r>
              <a:rPr lang="it-IT" dirty="0"/>
              <a:t>Tempo (1- decine di minuti per il deployment)</a:t>
            </a:r>
          </a:p>
          <a:p>
            <a:pPr lvl="1"/>
            <a:r>
              <a:rPr lang="it-IT" dirty="0"/>
              <a:t>Tempo (2- le bestemmie che tirerete perchè non funziona)</a:t>
            </a:r>
          </a:p>
          <a:p>
            <a:pPr lvl="1"/>
            <a:r>
              <a:rPr lang="it-IT" dirty="0"/>
              <a:t>Soldi (costa)</a:t>
            </a:r>
          </a:p>
          <a:p>
            <a:endParaRPr lang="it-IT" dirty="0"/>
          </a:p>
        </p:txBody>
      </p:sp>
      <p:sp>
        <p:nvSpPr>
          <p:cNvPr id="2" name="Title 1">
            <a:extLst>
              <a:ext uri="{FF2B5EF4-FFF2-40B4-BE49-F238E27FC236}">
                <a16:creationId xmlns:a16="http://schemas.microsoft.com/office/drawing/2014/main" id="{1451E104-DB1B-3600-7F74-107AEE46E1D3}"/>
              </a:ext>
            </a:extLst>
          </p:cNvPr>
          <p:cNvSpPr>
            <a:spLocks noGrp="1"/>
          </p:cNvSpPr>
          <p:nvPr>
            <p:ph type="title"/>
          </p:nvPr>
        </p:nvSpPr>
        <p:spPr/>
        <p:txBody>
          <a:bodyPr>
            <a:normAutofit fontScale="90000"/>
          </a:bodyPr>
          <a:lstStyle/>
          <a:p>
            <a:r>
              <a:rPr lang="it-IT" dirty="0"/>
              <a:t>Le parti di una VPN in Azure</a:t>
            </a:r>
          </a:p>
        </p:txBody>
      </p:sp>
    </p:spTree>
    <p:extLst>
      <p:ext uri="{BB962C8B-B14F-4D97-AF65-F5344CB8AC3E}">
        <p14:creationId xmlns:p14="http://schemas.microsoft.com/office/powerpoint/2010/main" val="3057691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4" end="14"/>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3C45F47-35BA-1D94-39DD-FC8E6130C87F}"/>
              </a:ext>
            </a:extLst>
          </p:cNvPr>
          <p:cNvSpPr>
            <a:spLocks noGrp="1"/>
          </p:cNvSpPr>
          <p:nvPr>
            <p:ph idx="1"/>
          </p:nvPr>
        </p:nvSpPr>
        <p:spPr/>
        <p:txBody>
          <a:bodyPr>
            <a:normAutofit/>
          </a:bodyPr>
          <a:lstStyle/>
          <a:p>
            <a:r>
              <a:rPr lang="it-IT" dirty="0"/>
              <a:t>Key Exchange Method</a:t>
            </a:r>
          </a:p>
          <a:p>
            <a:pPr lvl="1"/>
            <a:r>
              <a:rPr lang="it-IT" dirty="0"/>
              <a:t>IKE</a:t>
            </a:r>
          </a:p>
          <a:p>
            <a:pPr lvl="1"/>
            <a:r>
              <a:rPr lang="it-IT" dirty="0"/>
              <a:t>DHGroup&lt;x&gt;</a:t>
            </a:r>
          </a:p>
          <a:p>
            <a:r>
              <a:rPr lang="it-IT" dirty="0"/>
              <a:t>Encription</a:t>
            </a:r>
          </a:p>
          <a:p>
            <a:pPr lvl="1"/>
            <a:r>
              <a:rPr lang="it-IT" dirty="0"/>
              <a:t>DES</a:t>
            </a:r>
          </a:p>
          <a:p>
            <a:pPr lvl="1"/>
            <a:r>
              <a:rPr lang="it-IT" dirty="0"/>
              <a:t>3DES</a:t>
            </a:r>
          </a:p>
          <a:p>
            <a:pPr lvl="1"/>
            <a:r>
              <a:rPr lang="it-IT" dirty="0"/>
              <a:t>AES-128/192/256</a:t>
            </a:r>
          </a:p>
          <a:p>
            <a:r>
              <a:rPr lang="it-IT" dirty="0"/>
              <a:t>Integrity</a:t>
            </a:r>
          </a:p>
          <a:p>
            <a:pPr lvl="1"/>
            <a:r>
              <a:rPr lang="it-IT" dirty="0"/>
              <a:t>SHA1/256</a:t>
            </a:r>
          </a:p>
          <a:p>
            <a:pPr lvl="1"/>
            <a:r>
              <a:rPr lang="it-IT" dirty="0"/>
              <a:t>MD5</a:t>
            </a:r>
          </a:p>
        </p:txBody>
      </p:sp>
      <p:sp>
        <p:nvSpPr>
          <p:cNvPr id="2" name="Title 1">
            <a:extLst>
              <a:ext uri="{FF2B5EF4-FFF2-40B4-BE49-F238E27FC236}">
                <a16:creationId xmlns:a16="http://schemas.microsoft.com/office/drawing/2014/main" id="{A192E218-EFC5-0E2C-D895-B8D67FCA6691}"/>
              </a:ext>
            </a:extLst>
          </p:cNvPr>
          <p:cNvSpPr>
            <a:spLocks noGrp="1"/>
          </p:cNvSpPr>
          <p:nvPr>
            <p:ph type="title"/>
          </p:nvPr>
        </p:nvSpPr>
        <p:spPr/>
        <p:txBody>
          <a:bodyPr>
            <a:normAutofit fontScale="90000"/>
          </a:bodyPr>
          <a:lstStyle/>
          <a:p>
            <a:r>
              <a:rPr lang="it-IT" dirty="0"/>
              <a:t>I protocolli di una VPN: IPSec</a:t>
            </a:r>
          </a:p>
        </p:txBody>
      </p:sp>
    </p:spTree>
    <p:extLst>
      <p:ext uri="{BB962C8B-B14F-4D97-AF65-F5344CB8AC3E}">
        <p14:creationId xmlns:p14="http://schemas.microsoft.com/office/powerpoint/2010/main" val="2999303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058E50-3E49-E463-7559-DD536E81DAAA}"/>
              </a:ext>
            </a:extLst>
          </p:cNvPr>
          <p:cNvSpPr>
            <a:spLocks noGrp="1"/>
          </p:cNvSpPr>
          <p:nvPr>
            <p:ph idx="1"/>
          </p:nvPr>
        </p:nvSpPr>
        <p:spPr/>
        <p:txBody>
          <a:bodyPr/>
          <a:lstStyle/>
          <a:p>
            <a:endParaRPr lang="it-IT"/>
          </a:p>
        </p:txBody>
      </p:sp>
      <p:sp>
        <p:nvSpPr>
          <p:cNvPr id="5" name="Title 4">
            <a:extLst>
              <a:ext uri="{FF2B5EF4-FFF2-40B4-BE49-F238E27FC236}">
                <a16:creationId xmlns:a16="http://schemas.microsoft.com/office/drawing/2014/main" id="{2831A6E5-D9C4-5CD7-2189-6B81C8905F87}"/>
              </a:ext>
            </a:extLst>
          </p:cNvPr>
          <p:cNvSpPr>
            <a:spLocks noGrp="1"/>
          </p:cNvSpPr>
          <p:nvPr>
            <p:ph type="title"/>
          </p:nvPr>
        </p:nvSpPr>
        <p:spPr/>
        <p:txBody>
          <a:bodyPr>
            <a:normAutofit fontScale="90000"/>
          </a:bodyPr>
          <a:lstStyle/>
          <a:p>
            <a:r>
              <a:rPr lang="it-IT" dirty="0"/>
              <a:t>Il vostro router a casa</a:t>
            </a:r>
          </a:p>
        </p:txBody>
      </p:sp>
      <p:pic>
        <p:nvPicPr>
          <p:cNvPr id="18" name="Picture 17">
            <a:extLst>
              <a:ext uri="{FF2B5EF4-FFF2-40B4-BE49-F238E27FC236}">
                <a16:creationId xmlns:a16="http://schemas.microsoft.com/office/drawing/2014/main" id="{152EA9BD-4379-24E9-75F7-683D32B3321C}"/>
              </a:ext>
            </a:extLst>
          </p:cNvPr>
          <p:cNvPicPr>
            <a:picLocks noChangeAspect="1"/>
          </p:cNvPicPr>
          <p:nvPr/>
        </p:nvPicPr>
        <p:blipFill>
          <a:blip r:embed="rId2"/>
          <a:stretch>
            <a:fillRect/>
          </a:stretch>
        </p:blipFill>
        <p:spPr>
          <a:xfrm>
            <a:off x="325316" y="1357775"/>
            <a:ext cx="6194073" cy="459068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0" descr="A screenshot of a computer&#10;&#10;Description automatically generated">
            <a:extLst>
              <a:ext uri="{FF2B5EF4-FFF2-40B4-BE49-F238E27FC236}">
                <a16:creationId xmlns:a16="http://schemas.microsoft.com/office/drawing/2014/main" id="{43E0FA5F-E8F9-C86D-708D-CDE7674CE4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507" y="3347416"/>
            <a:ext cx="4462659" cy="337405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Picture 18">
            <a:extLst>
              <a:ext uri="{FF2B5EF4-FFF2-40B4-BE49-F238E27FC236}">
                <a16:creationId xmlns:a16="http://schemas.microsoft.com/office/drawing/2014/main" id="{D11DD5E4-3229-F45B-A899-7E15E285642A}"/>
              </a:ext>
            </a:extLst>
          </p:cNvPr>
          <p:cNvPicPr>
            <a:picLocks noChangeAspect="1"/>
          </p:cNvPicPr>
          <p:nvPr/>
        </p:nvPicPr>
        <p:blipFill>
          <a:blip r:embed="rId4"/>
          <a:stretch>
            <a:fillRect/>
          </a:stretch>
        </p:blipFill>
        <p:spPr>
          <a:xfrm>
            <a:off x="7658049" y="1405957"/>
            <a:ext cx="4462659" cy="4413887"/>
          </a:xfrm>
          <a:prstGeom prst="rect">
            <a:avLst/>
          </a:prstGeom>
        </p:spPr>
      </p:pic>
    </p:spTree>
    <p:extLst>
      <p:ext uri="{BB962C8B-B14F-4D97-AF65-F5344CB8AC3E}">
        <p14:creationId xmlns:p14="http://schemas.microsoft.com/office/powerpoint/2010/main" val="2164757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8C20745-A17C-0696-4EDF-A950B1801722}"/>
              </a:ext>
            </a:extLst>
          </p:cNvPr>
          <p:cNvSpPr>
            <a:spLocks noGrp="1"/>
          </p:cNvSpPr>
          <p:nvPr>
            <p:ph idx="1"/>
          </p:nvPr>
        </p:nvSpPr>
        <p:spPr/>
        <p:txBody>
          <a:bodyPr>
            <a:normAutofit fontScale="92500" lnSpcReduction="10000"/>
          </a:bodyPr>
          <a:lstStyle/>
          <a:p>
            <a:r>
              <a:rPr lang="it-IT" dirty="0"/>
              <a:t>Negoziazione automatica dei protocolli di autenticazione</a:t>
            </a:r>
          </a:p>
          <a:p>
            <a:pPr lvl="1"/>
            <a:r>
              <a:rPr lang="it-IT" dirty="0"/>
              <a:t>Non sto usando certificati, ma shared secrets</a:t>
            </a:r>
          </a:p>
          <a:p>
            <a:pPr lvl="1"/>
            <a:r>
              <a:rPr lang="it-IT" dirty="0"/>
              <a:t>Per limiti del router home, protocolli obsoleti (IKE1, 128bit) e VPN costosa (IKE1 solo su GW minimo 120€/mese – non il basic da 25€/mese)</a:t>
            </a:r>
          </a:p>
          <a:p>
            <a:r>
              <a:rPr lang="it-IT" dirty="0"/>
              <a:t>Pianificazione</a:t>
            </a:r>
          </a:p>
          <a:p>
            <a:pPr lvl="1"/>
            <a:r>
              <a:rPr lang="it-IT" dirty="0"/>
              <a:t>Piano di networking in Azure compatibile con il piano di addressing aziendale (più grande e distribuita l’azienda, più grande è la sfida)</a:t>
            </a:r>
          </a:p>
          <a:p>
            <a:r>
              <a:rPr lang="it-IT" dirty="0"/>
              <a:t>Ip pubblico remoto (a casa è un problema, lo so)</a:t>
            </a:r>
          </a:p>
          <a:p>
            <a:pPr lvl="1"/>
            <a:r>
              <a:rPr lang="it-IT" dirty="0"/>
              <a:t>Si potrebbe fare uno script??!?!!</a:t>
            </a:r>
          </a:p>
          <a:p>
            <a:pPr lvl="1"/>
            <a:r>
              <a:rPr lang="it-IT" sz="1600" dirty="0">
                <a:hlinkClick r:id="rId2"/>
              </a:rPr>
              <a:t>https://www.ipify.org/</a:t>
            </a:r>
            <a:br>
              <a:rPr lang="it-IT" sz="1600" dirty="0">
                <a:hlinkClick r:id="rId2"/>
              </a:rPr>
            </a:br>
            <a:r>
              <a:rPr lang="it-IT" sz="1600" dirty="0">
                <a:hlinkClick r:id="rId2"/>
              </a:rPr>
              <a:t>https://learn.microsoft.com/en-us/azure/vpn-gateway/vpn-gateway-modify-local-network-gateway</a:t>
            </a:r>
            <a:br>
              <a:rPr lang="it-IT" sz="1600" dirty="0">
                <a:hlinkClick r:id="rId2"/>
              </a:rPr>
            </a:br>
            <a:r>
              <a:rPr lang="it-IT" sz="1600" dirty="0">
                <a:hlinkClick r:id="rId2"/>
              </a:rPr>
              <a:t>https://learn.microsoft.com/en-us/powershell/module/az.network/get-azlocalnetworkgateway?view=azps-9.7.1</a:t>
            </a:r>
            <a:endParaRPr lang="it-IT" sz="1600" dirty="0"/>
          </a:p>
          <a:p>
            <a:pPr lvl="1"/>
            <a:r>
              <a:rPr lang="it-IT" sz="1600" dirty="0">
                <a:hlinkClick r:id="rId3"/>
              </a:rPr>
              <a:t>https://learn.microsoft.com/en-us/powershell/module/az.network/set-azlocalnetworkgateway?view=azps-9.7.1</a:t>
            </a:r>
            <a:r>
              <a:rPr lang="it-IT" sz="1600" dirty="0"/>
              <a:t> </a:t>
            </a:r>
            <a:endParaRPr lang="it-IT" dirty="0"/>
          </a:p>
        </p:txBody>
      </p:sp>
      <p:sp>
        <p:nvSpPr>
          <p:cNvPr id="2" name="Title 1">
            <a:extLst>
              <a:ext uri="{FF2B5EF4-FFF2-40B4-BE49-F238E27FC236}">
                <a16:creationId xmlns:a16="http://schemas.microsoft.com/office/drawing/2014/main" id="{62C01528-935A-B39F-309F-1C619DD7FA90}"/>
              </a:ext>
            </a:extLst>
          </p:cNvPr>
          <p:cNvSpPr>
            <a:spLocks noGrp="1"/>
          </p:cNvSpPr>
          <p:nvPr>
            <p:ph type="title"/>
          </p:nvPr>
        </p:nvSpPr>
        <p:spPr/>
        <p:txBody>
          <a:bodyPr>
            <a:normAutofit fontScale="90000"/>
          </a:bodyPr>
          <a:lstStyle/>
          <a:p>
            <a:r>
              <a:rPr lang="it-IT" dirty="0"/>
              <a:t>Non è così difficile però, eh?</a:t>
            </a:r>
          </a:p>
        </p:txBody>
      </p:sp>
    </p:spTree>
    <p:extLst>
      <p:ext uri="{BB962C8B-B14F-4D97-AF65-F5344CB8AC3E}">
        <p14:creationId xmlns:p14="http://schemas.microsoft.com/office/powerpoint/2010/main" val="65704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pPr marL="0" indent="0">
              <a:buNone/>
            </a:pPr>
            <a:r>
              <a:rPr lang="en-US" dirty="0"/>
              <a:t>A </a:t>
            </a:r>
            <a:r>
              <a:rPr lang="en-US" dirty="0" err="1"/>
              <a:t>questo</a:t>
            </a:r>
            <a:r>
              <a:rPr lang="en-US" dirty="0"/>
              <a:t> punto </a:t>
            </a:r>
            <a:r>
              <a:rPr lang="en-US" dirty="0" err="1"/>
              <a:t>possiamo</a:t>
            </a:r>
            <a:r>
              <a:rPr lang="en-US" dirty="0"/>
              <a:t> </a:t>
            </a:r>
            <a:r>
              <a:rPr lang="en-US" dirty="0" err="1"/>
              <a:t>deployare</a:t>
            </a:r>
            <a:r>
              <a:rPr lang="en-US" dirty="0"/>
              <a:t> </a:t>
            </a:r>
            <a:r>
              <a:rPr lang="en-US" dirty="0" err="1"/>
              <a:t>una</a:t>
            </a:r>
            <a:r>
              <a:rPr lang="en-US" dirty="0"/>
              <a:t> VM o un AKS…</a:t>
            </a:r>
          </a:p>
        </p:txBody>
      </p:sp>
    </p:spTree>
    <p:extLst>
      <p:ext uri="{BB962C8B-B14F-4D97-AF65-F5344CB8AC3E}">
        <p14:creationId xmlns:p14="http://schemas.microsoft.com/office/powerpoint/2010/main" val="2092948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18833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71A8C-9973-C6BF-074C-F68420832F7C}"/>
              </a:ext>
            </a:extLst>
          </p:cNvPr>
          <p:cNvSpPr>
            <a:spLocks noGrp="1"/>
          </p:cNvSpPr>
          <p:nvPr>
            <p:ph idx="1"/>
          </p:nvPr>
        </p:nvSpPr>
        <p:spPr/>
        <p:txBody>
          <a:bodyPr>
            <a:normAutofit fontScale="92500" lnSpcReduction="20000"/>
          </a:bodyPr>
          <a:lstStyle/>
          <a:p>
            <a:r>
              <a:rPr lang="it-IT" dirty="0"/>
              <a:t>Gli IP sono dinamici (in DHCP nella VLAN)</a:t>
            </a:r>
          </a:p>
          <a:p>
            <a:r>
              <a:rPr lang="it-IT" dirty="0"/>
              <a:t>Quindi potenzialmente cambiano</a:t>
            </a:r>
          </a:p>
          <a:p>
            <a:r>
              <a:rPr lang="it-IT" dirty="0"/>
              <a:t>IP vs FQDN</a:t>
            </a:r>
          </a:p>
          <a:p>
            <a:r>
              <a:rPr lang="it-IT" dirty="0"/>
              <a:t>Ma gli indirizzi in LAN privata non sono accessibili da un DNS pubblic</a:t>
            </a:r>
          </a:p>
          <a:p>
            <a:r>
              <a:rPr lang="it-IT" dirty="0"/>
              <a:t>DNS Private Resolver</a:t>
            </a:r>
          </a:p>
          <a:p>
            <a:pPr lvl="1"/>
            <a:r>
              <a:rPr lang="it-IT" dirty="0">
                <a:hlinkClick r:id="rId2"/>
              </a:rPr>
              <a:t>https://learn.microsoft.com/en-us/azure/dns/dns-private-resolver-overview</a:t>
            </a:r>
            <a:endParaRPr lang="it-IT" dirty="0"/>
          </a:p>
          <a:p>
            <a:pPr lvl="1"/>
            <a:r>
              <a:rPr lang="it-IT" dirty="0"/>
              <a:t>Consente di eseguire query su zone private DNS di Azure da un ambiente locale e viceversa senza distribuire server DNS basati su macchine virtuali.</a:t>
            </a:r>
          </a:p>
          <a:p>
            <a:pPr lvl="1"/>
            <a:r>
              <a:rPr lang="it-IT" dirty="0"/>
              <a:t>Il resolver privato DNS di Azure richiede una VNET in Azure. </a:t>
            </a:r>
          </a:p>
          <a:p>
            <a:pPr lvl="1"/>
            <a:r>
              <a:rPr lang="it-IT" dirty="0"/>
              <a:t>Infatti ha bisogno di una Subnet dedicata, come la VPN perchè intercetta i meccanismi della VNET per il suo lavoro</a:t>
            </a:r>
          </a:p>
          <a:p>
            <a:pPr lvl="1"/>
            <a:r>
              <a:rPr lang="it-IT" dirty="0"/>
              <a:t>Costa un botto (per cui bisogna mettere gli ip statici e mettere un DNS a manella)</a:t>
            </a:r>
          </a:p>
          <a:p>
            <a:endParaRPr lang="it-IT" dirty="0"/>
          </a:p>
        </p:txBody>
      </p:sp>
      <p:sp>
        <p:nvSpPr>
          <p:cNvPr id="2" name="Title 1">
            <a:extLst>
              <a:ext uri="{FF2B5EF4-FFF2-40B4-BE49-F238E27FC236}">
                <a16:creationId xmlns:a16="http://schemas.microsoft.com/office/drawing/2014/main" id="{EBB476D4-6DBC-61AE-F43C-5B99517514DE}"/>
              </a:ext>
            </a:extLst>
          </p:cNvPr>
          <p:cNvSpPr>
            <a:spLocks noGrp="1"/>
          </p:cNvSpPr>
          <p:nvPr>
            <p:ph type="title"/>
          </p:nvPr>
        </p:nvSpPr>
        <p:spPr/>
        <p:txBody>
          <a:bodyPr>
            <a:normAutofit fontScale="90000"/>
          </a:bodyPr>
          <a:lstStyle/>
          <a:p>
            <a:r>
              <a:rPr lang="it-IT" dirty="0"/>
              <a:t>Problemi? Qualcosina...</a:t>
            </a:r>
          </a:p>
        </p:txBody>
      </p:sp>
    </p:spTree>
    <p:extLst>
      <p:ext uri="{BB962C8B-B14F-4D97-AF65-F5344CB8AC3E}">
        <p14:creationId xmlns:p14="http://schemas.microsoft.com/office/powerpoint/2010/main" val="3324451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971A8C-9973-C6BF-074C-F68420832F7C}"/>
              </a:ext>
            </a:extLst>
          </p:cNvPr>
          <p:cNvSpPr>
            <a:spLocks noGrp="1"/>
          </p:cNvSpPr>
          <p:nvPr>
            <p:ph idx="1"/>
          </p:nvPr>
        </p:nvSpPr>
        <p:spPr/>
        <p:txBody>
          <a:bodyPr>
            <a:normAutofit/>
          </a:bodyPr>
          <a:lstStyle/>
          <a:p>
            <a:r>
              <a:rPr lang="it-IT" dirty="0"/>
              <a:t>Se definiamo una VNET 10.0.x.0/16...</a:t>
            </a:r>
          </a:p>
          <a:p>
            <a:r>
              <a:rPr lang="it-IT" dirty="0"/>
              <a:t>...e abbiamo 64K di indirizzi e quindi alla meno peggio 250+ Subnet/24...</a:t>
            </a:r>
          </a:p>
          <a:p>
            <a:r>
              <a:rPr lang="it-IT" dirty="0"/>
              <a:t>...e asse</a:t>
            </a:r>
          </a:p>
          <a:p>
            <a:r>
              <a:rPr lang="it-IT" dirty="0"/>
              <a:t>...e configuriamo AKS correttamente </a:t>
            </a:r>
          </a:p>
          <a:p>
            <a:r>
              <a:rPr lang="it-IT" dirty="0"/>
              <a:t>...allora i POD sono accessibili senza Ingress e senza LB (figo!)</a:t>
            </a:r>
          </a:p>
        </p:txBody>
      </p:sp>
      <p:sp>
        <p:nvSpPr>
          <p:cNvPr id="2" name="Title 1">
            <a:extLst>
              <a:ext uri="{FF2B5EF4-FFF2-40B4-BE49-F238E27FC236}">
                <a16:creationId xmlns:a16="http://schemas.microsoft.com/office/drawing/2014/main" id="{EBB476D4-6DBC-61AE-F43C-5B99517514DE}"/>
              </a:ext>
            </a:extLst>
          </p:cNvPr>
          <p:cNvSpPr>
            <a:spLocks noGrp="1"/>
          </p:cNvSpPr>
          <p:nvPr>
            <p:ph type="title"/>
          </p:nvPr>
        </p:nvSpPr>
        <p:spPr/>
        <p:txBody>
          <a:bodyPr>
            <a:normAutofit fontScale="90000"/>
          </a:bodyPr>
          <a:lstStyle/>
          <a:p>
            <a:r>
              <a:rPr lang="it-IT" dirty="0"/>
              <a:t>Ma anche qualcosina in meno...</a:t>
            </a:r>
          </a:p>
        </p:txBody>
      </p:sp>
    </p:spTree>
    <p:extLst>
      <p:ext uri="{BB962C8B-B14F-4D97-AF65-F5344CB8AC3E}">
        <p14:creationId xmlns:p14="http://schemas.microsoft.com/office/powerpoint/2010/main" val="2206899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pPr marL="0" indent="0">
              <a:buNone/>
            </a:pPr>
            <a:r>
              <a:rPr lang="en-US" dirty="0" err="1"/>
              <a:t>Maaaa</a:t>
            </a:r>
            <a:r>
              <a:rPr lang="en-US" dirty="0"/>
              <a:t>…il PaaS?</a:t>
            </a:r>
          </a:p>
        </p:txBody>
      </p:sp>
    </p:spTree>
    <p:extLst>
      <p:ext uri="{BB962C8B-B14F-4D97-AF65-F5344CB8AC3E}">
        <p14:creationId xmlns:p14="http://schemas.microsoft.com/office/powerpoint/2010/main" val="5654202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015CEB40-A527-56A7-D6CE-F391099E2A75}"/>
              </a:ext>
            </a:extLst>
          </p:cNvPr>
          <p:cNvSpPr>
            <a:spLocks noGrp="1"/>
          </p:cNvSpPr>
          <p:nvPr>
            <p:ph idx="1"/>
          </p:nvPr>
        </p:nvSpPr>
        <p:spPr/>
        <p:txBody>
          <a:bodyPr/>
          <a:lstStyle/>
          <a:p>
            <a:r>
              <a:rPr lang="it-IT" dirty="0"/>
              <a:t>Una VM, ma anche AKS, lavorano a livello 4, quindi a livello di indirizzo IP</a:t>
            </a:r>
          </a:p>
          <a:p>
            <a:r>
              <a:rPr lang="it-IT" dirty="0"/>
              <a:t>Ma un servizio PaaS lavora a livello 7, quindi spesso con protocollo http.</a:t>
            </a:r>
          </a:p>
          <a:p>
            <a:r>
              <a:rPr lang="it-IT" dirty="0"/>
              <a:t>Essendo gli indirizzi PaaS prima di tutto pubblici (e quindi «scarsi») bisogna risparmiare</a:t>
            </a:r>
          </a:p>
          <a:p>
            <a:r>
              <a:rPr lang="it-IT" dirty="0"/>
              <a:t>A questo livello si lavora in Virtual Hosting (ovvero nella request verso l’ip devi metterci anche l’FQDN per discriminare l’endpoint specifico rispetto al probabile indirizzo IP comune)</a:t>
            </a:r>
          </a:p>
        </p:txBody>
      </p:sp>
      <p:sp>
        <p:nvSpPr>
          <p:cNvPr id="3" name="Title 2">
            <a:extLst>
              <a:ext uri="{FF2B5EF4-FFF2-40B4-BE49-F238E27FC236}">
                <a16:creationId xmlns:a16="http://schemas.microsoft.com/office/drawing/2014/main" id="{E392ED0F-AD10-2251-10EA-5F67BF632AEE}"/>
              </a:ext>
            </a:extLst>
          </p:cNvPr>
          <p:cNvSpPr>
            <a:spLocks noGrp="1"/>
          </p:cNvSpPr>
          <p:nvPr>
            <p:ph type="title"/>
          </p:nvPr>
        </p:nvSpPr>
        <p:spPr/>
        <p:txBody>
          <a:bodyPr>
            <a:normAutofit fontScale="90000"/>
          </a:bodyPr>
          <a:lstStyle/>
          <a:p>
            <a:r>
              <a:rPr lang="it-IT" dirty="0"/>
              <a:t>Il problema del PaaS con il TCP/IP</a:t>
            </a:r>
          </a:p>
        </p:txBody>
      </p:sp>
    </p:spTree>
    <p:extLst>
      <p:ext uri="{BB962C8B-B14F-4D97-AF65-F5344CB8AC3E}">
        <p14:creationId xmlns:p14="http://schemas.microsoft.com/office/powerpoint/2010/main" val="54263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B96B03-3FD8-3DB8-3118-E7B379949236}"/>
              </a:ext>
            </a:extLst>
          </p:cNvPr>
          <p:cNvSpPr>
            <a:spLocks noGrp="1"/>
          </p:cNvSpPr>
          <p:nvPr>
            <p:ph idx="1"/>
          </p:nvPr>
        </p:nvSpPr>
        <p:spPr/>
        <p:txBody>
          <a:bodyPr/>
          <a:lstStyle/>
          <a:p>
            <a:r>
              <a:rPr lang="it-IT" dirty="0"/>
              <a:t>Di base un servizio PaaS è pubblico (accessibile da Internet) e questo lo rende insicuro (?!?!?!? In realtà gli insicuri sono i pigri che perdono le credenziali in giro eh?)</a:t>
            </a:r>
          </a:p>
          <a:p>
            <a:r>
              <a:rPr lang="it-IT" dirty="0"/>
              <a:t>Posso filtrare l’accesso al servizio vincolando il traffico che provenda da una VNET, ma accedo sempre all’indirizzo pubblico</a:t>
            </a:r>
          </a:p>
          <a:p>
            <a:r>
              <a:rPr lang="it-IT" dirty="0"/>
              <a:t>Se voglio che il servizio sia accessibile attraverso un IP privato allora devo usare i private endpoints</a:t>
            </a:r>
          </a:p>
        </p:txBody>
      </p:sp>
      <p:sp>
        <p:nvSpPr>
          <p:cNvPr id="2" name="Title 1">
            <a:extLst>
              <a:ext uri="{FF2B5EF4-FFF2-40B4-BE49-F238E27FC236}">
                <a16:creationId xmlns:a16="http://schemas.microsoft.com/office/drawing/2014/main" id="{7DBF479B-14DD-3F24-AC5B-E97B30832186}"/>
              </a:ext>
            </a:extLst>
          </p:cNvPr>
          <p:cNvSpPr>
            <a:spLocks noGrp="1"/>
          </p:cNvSpPr>
          <p:nvPr>
            <p:ph type="title"/>
          </p:nvPr>
        </p:nvSpPr>
        <p:spPr/>
        <p:txBody>
          <a:bodyPr>
            <a:normAutofit fontScale="90000"/>
          </a:bodyPr>
          <a:lstStyle/>
          <a:p>
            <a:r>
              <a:rPr lang="it-IT" dirty="0"/>
              <a:t>Il PaaS e il private networking</a:t>
            </a:r>
          </a:p>
        </p:txBody>
      </p:sp>
    </p:spTree>
    <p:extLst>
      <p:ext uri="{BB962C8B-B14F-4D97-AF65-F5344CB8AC3E}">
        <p14:creationId xmlns:p14="http://schemas.microsoft.com/office/powerpoint/2010/main" val="336185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9E08F4-A8DD-4A94-8D68-FC9E306FFE15}"/>
              </a:ext>
            </a:extLst>
          </p:cNvPr>
          <p:cNvSpPr>
            <a:spLocks noGrp="1"/>
          </p:cNvSpPr>
          <p:nvPr>
            <p:ph idx="1"/>
          </p:nvPr>
        </p:nvSpPr>
        <p:spPr/>
        <p:txBody>
          <a:bodyPr>
            <a:normAutofit fontScale="62500" lnSpcReduction="20000"/>
          </a:bodyPr>
          <a:lstStyle/>
          <a:p>
            <a:r>
              <a:rPr lang="it-IT" dirty="0"/>
              <a:t>Un Private Link è la porta di accesso di un servizio PaaS in VNET. Ogni istanza di servizio PaaS espone un Private Link in termini di FQDN oltre all’FQDN pubblico</a:t>
            </a:r>
          </a:p>
          <a:p>
            <a:r>
              <a:rPr lang="it-IT" dirty="0"/>
              <a:t>Una Private Endpoint è la proiezione del private Link all’interno di una VNET</a:t>
            </a:r>
          </a:p>
          <a:p>
            <a:r>
              <a:rPr lang="it-IT" dirty="0"/>
              <a:t>Ergo:</a:t>
            </a:r>
          </a:p>
          <a:p>
            <a:pPr lvl="1"/>
            <a:r>
              <a:rPr lang="it-IT" dirty="0"/>
              <a:t>Dato un private link...global...anche in altra region</a:t>
            </a:r>
          </a:p>
          <a:p>
            <a:pPr lvl="1"/>
            <a:r>
              <a:rPr lang="it-IT" dirty="0"/>
              <a:t>Un Private Endpoint è agganciato ad una specifica VNET, nella stessa region</a:t>
            </a:r>
          </a:p>
          <a:p>
            <a:pPr lvl="1"/>
            <a:r>
              <a:rPr lang="it-IT" dirty="0"/>
              <a:t>Su un’altra VNET, devo creare un altro Private Endpoint</a:t>
            </a:r>
          </a:p>
          <a:p>
            <a:r>
              <a:rPr lang="it-IT" dirty="0"/>
              <a:t>Tutto questo viene fatto tramite una network interface (quella delle VM) che viene creata per essere agganciata ad una VNET</a:t>
            </a:r>
          </a:p>
          <a:p>
            <a:r>
              <a:rPr lang="it-IT" dirty="0"/>
              <a:t>Viene automaticamente generato un DNS privato che permette ai servizi in cloud di accedere al private endpoint via FQDN...</a:t>
            </a:r>
          </a:p>
          <a:p>
            <a:r>
              <a:rPr lang="it-IT" dirty="0"/>
              <a:t>...e casca l’asino sul nome remoto on edge in VPN...di nuovo DNS Private Resolver...e paga Pantalone</a:t>
            </a:r>
          </a:p>
          <a:p>
            <a:r>
              <a:rPr lang="it-IT" dirty="0"/>
              <a:t>Tanto comunque pagava perche un Private Endpoint costa 8€/primi 100Gb/mese (fisso+variabile di traffico - </a:t>
            </a:r>
            <a:r>
              <a:rPr lang="it-IT" dirty="0">
                <a:hlinkClick r:id="rId2"/>
              </a:rPr>
              <a:t>https://azure.microsoft.com/en-us/pricing/details/private-link/</a:t>
            </a:r>
            <a:r>
              <a:rPr lang="it-IT" dirty="0"/>
              <a:t>) </a:t>
            </a:r>
          </a:p>
          <a:p>
            <a:r>
              <a:rPr lang="it-IT" dirty="0"/>
              <a:t>Attenzione che il Private Endpoint lavora a livello di service esposto (in uno storage blob e files sono due Private Endpoint separati)</a:t>
            </a:r>
          </a:p>
          <a:p>
            <a:pPr lvl="1"/>
            <a:r>
              <a:rPr lang="it-IT" dirty="0"/>
              <a:t>E il naming ringrazia da paura...in senso negativo</a:t>
            </a:r>
          </a:p>
          <a:p>
            <a:pPr lvl="1"/>
            <a:endParaRPr lang="it-IT" dirty="0"/>
          </a:p>
        </p:txBody>
      </p:sp>
      <p:sp>
        <p:nvSpPr>
          <p:cNvPr id="2" name="Title 1">
            <a:extLst>
              <a:ext uri="{FF2B5EF4-FFF2-40B4-BE49-F238E27FC236}">
                <a16:creationId xmlns:a16="http://schemas.microsoft.com/office/drawing/2014/main" id="{3E6AA647-CD64-E913-6DD7-9DCC2F5CBA75}"/>
              </a:ext>
            </a:extLst>
          </p:cNvPr>
          <p:cNvSpPr>
            <a:spLocks noGrp="1"/>
          </p:cNvSpPr>
          <p:nvPr>
            <p:ph type="title"/>
          </p:nvPr>
        </p:nvSpPr>
        <p:spPr/>
        <p:txBody>
          <a:bodyPr>
            <a:normAutofit fontScale="90000"/>
          </a:bodyPr>
          <a:lstStyle/>
          <a:p>
            <a:r>
              <a:rPr lang="it-IT" dirty="0"/>
              <a:t>Private Endpoints e Private Links</a:t>
            </a:r>
          </a:p>
        </p:txBody>
      </p:sp>
    </p:spTree>
    <p:extLst>
      <p:ext uri="{BB962C8B-B14F-4D97-AF65-F5344CB8AC3E}">
        <p14:creationId xmlns:p14="http://schemas.microsoft.com/office/powerpoint/2010/main" val="1434231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A screenshot of a computer&#10;&#10;Description automatically generated with medium confidence">
            <a:extLst>
              <a:ext uri="{FF2B5EF4-FFF2-40B4-BE49-F238E27FC236}">
                <a16:creationId xmlns:a16="http://schemas.microsoft.com/office/drawing/2014/main" id="{45239664-B013-40AD-FEAA-E3C46E149D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82333" y="1749425"/>
            <a:ext cx="8594022" cy="4376738"/>
          </a:xfrm>
          <a:prstGeom prst="rect">
            <a:avLst/>
          </a:prstGeom>
        </p:spPr>
      </p:pic>
      <p:sp>
        <p:nvSpPr>
          <p:cNvPr id="2" name="Title 1">
            <a:extLst>
              <a:ext uri="{FF2B5EF4-FFF2-40B4-BE49-F238E27FC236}">
                <a16:creationId xmlns:a16="http://schemas.microsoft.com/office/drawing/2014/main" id="{8B35BE0E-0929-830F-D72E-34932C3F4522}"/>
              </a:ext>
            </a:extLst>
          </p:cNvPr>
          <p:cNvSpPr>
            <a:spLocks noGrp="1"/>
          </p:cNvSpPr>
          <p:nvPr>
            <p:ph type="title"/>
          </p:nvPr>
        </p:nvSpPr>
        <p:spPr/>
        <p:txBody>
          <a:bodyPr>
            <a:normAutofit fontScale="90000"/>
          </a:bodyPr>
          <a:lstStyle/>
          <a:p>
            <a:r>
              <a:rPr lang="it-IT" dirty="0"/>
              <a:t>Quindi adesso proiettiamo Azure IoT Central</a:t>
            </a:r>
          </a:p>
        </p:txBody>
      </p:sp>
    </p:spTree>
    <p:extLst>
      <p:ext uri="{BB962C8B-B14F-4D97-AF65-F5344CB8AC3E}">
        <p14:creationId xmlns:p14="http://schemas.microsoft.com/office/powerpoint/2010/main" val="31736119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picture containing text, software, screenshot&#10;&#10;Description automatically generated">
            <a:extLst>
              <a:ext uri="{FF2B5EF4-FFF2-40B4-BE49-F238E27FC236}">
                <a16:creationId xmlns:a16="http://schemas.microsoft.com/office/drawing/2014/main" id="{F545264D-34AD-DE37-7F89-3A928C5261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6263" y="2251260"/>
            <a:ext cx="11206162" cy="3373068"/>
          </a:xfrm>
        </p:spPr>
      </p:pic>
      <p:sp>
        <p:nvSpPr>
          <p:cNvPr id="2" name="Title 1">
            <a:extLst>
              <a:ext uri="{FF2B5EF4-FFF2-40B4-BE49-F238E27FC236}">
                <a16:creationId xmlns:a16="http://schemas.microsoft.com/office/drawing/2014/main" id="{8B35BE0E-0929-830F-D72E-34932C3F4522}"/>
              </a:ext>
            </a:extLst>
          </p:cNvPr>
          <p:cNvSpPr>
            <a:spLocks noGrp="1"/>
          </p:cNvSpPr>
          <p:nvPr>
            <p:ph type="title"/>
          </p:nvPr>
        </p:nvSpPr>
        <p:spPr/>
        <p:txBody>
          <a:bodyPr>
            <a:normAutofit fontScale="90000"/>
          </a:bodyPr>
          <a:lstStyle/>
          <a:p>
            <a:r>
              <a:rPr lang="it-IT" dirty="0"/>
              <a:t>Quindi adesso proiettiamo Azure Storage</a:t>
            </a:r>
          </a:p>
        </p:txBody>
      </p:sp>
    </p:spTree>
    <p:extLst>
      <p:ext uri="{BB962C8B-B14F-4D97-AF65-F5344CB8AC3E}">
        <p14:creationId xmlns:p14="http://schemas.microsoft.com/office/powerpoint/2010/main" val="36557886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ED6291-7A4A-EABB-27B4-1C3172C982D2}"/>
              </a:ext>
            </a:extLst>
          </p:cNvPr>
          <p:cNvSpPr>
            <a:spLocks noGrp="1"/>
          </p:cNvSpPr>
          <p:nvPr>
            <p:ph idx="1"/>
          </p:nvPr>
        </p:nvSpPr>
        <p:spPr/>
        <p:txBody>
          <a:bodyPr/>
          <a:lstStyle/>
          <a:p>
            <a:r>
              <a:rPr lang="it-IT" dirty="0"/>
              <a:t>Vnet Peering? Private Endpoint e Private Links?</a:t>
            </a:r>
          </a:p>
          <a:p>
            <a:pPr lvl="1"/>
            <a:r>
              <a:rPr lang="it-IT" dirty="0"/>
              <a:t>Tutti meccanismi costruiti sostanzialmente su VPN Gateway...</a:t>
            </a:r>
          </a:p>
          <a:p>
            <a:r>
              <a:rPr lang="it-IT" dirty="0"/>
              <a:t>Ma ci stai dicendo che gli ip pubblici dei servizi PaaS sono insicuri?</a:t>
            </a:r>
          </a:p>
          <a:p>
            <a:pPr lvl="1"/>
            <a:r>
              <a:rPr lang="it-IT" dirty="0"/>
              <a:t>Io no</a:t>
            </a:r>
          </a:p>
          <a:p>
            <a:pPr lvl="1"/>
            <a:r>
              <a:rPr lang="it-IT" dirty="0"/>
              <a:t>Un IT Manager sì</a:t>
            </a:r>
          </a:p>
        </p:txBody>
      </p:sp>
      <p:sp>
        <p:nvSpPr>
          <p:cNvPr id="2" name="Title 1">
            <a:extLst>
              <a:ext uri="{FF2B5EF4-FFF2-40B4-BE49-F238E27FC236}">
                <a16:creationId xmlns:a16="http://schemas.microsoft.com/office/drawing/2014/main" id="{A7663EA8-5BD6-B426-C65D-E93488716FE8}"/>
              </a:ext>
            </a:extLst>
          </p:cNvPr>
          <p:cNvSpPr>
            <a:spLocks noGrp="1"/>
          </p:cNvSpPr>
          <p:nvPr>
            <p:ph type="title"/>
          </p:nvPr>
        </p:nvSpPr>
        <p:spPr/>
        <p:txBody>
          <a:bodyPr>
            <a:normAutofit fontScale="90000"/>
          </a:bodyPr>
          <a:lstStyle/>
          <a:p>
            <a:r>
              <a:rPr lang="it-IT" dirty="0"/>
              <a:t>E voi penserete...</a:t>
            </a:r>
          </a:p>
        </p:txBody>
      </p:sp>
    </p:spTree>
    <p:extLst>
      <p:ext uri="{BB962C8B-B14F-4D97-AF65-F5344CB8AC3E}">
        <p14:creationId xmlns:p14="http://schemas.microsoft.com/office/powerpoint/2010/main" val="3212887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464D7DD-225C-1EA3-474C-996772F10B88}"/>
              </a:ext>
            </a:extLst>
          </p:cNvPr>
          <p:cNvSpPr>
            <a:spLocks noGrp="1"/>
          </p:cNvSpPr>
          <p:nvPr>
            <p:ph type="title"/>
          </p:nvPr>
        </p:nvSpPr>
        <p:spPr/>
        <p:txBody>
          <a:bodyPr>
            <a:normAutofit fontScale="90000"/>
          </a:bodyPr>
          <a:lstStyle/>
          <a:p>
            <a:endParaRPr lang="it-IT"/>
          </a:p>
        </p:txBody>
      </p:sp>
    </p:spTree>
    <p:extLst>
      <p:ext uri="{BB962C8B-B14F-4D97-AF65-F5344CB8AC3E}">
        <p14:creationId xmlns:p14="http://schemas.microsoft.com/office/powerpoint/2010/main" val="6021864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A5427C2-E97B-C3DB-01B9-28D77C60351B}"/>
              </a:ext>
            </a:extLst>
          </p:cNvPr>
          <p:cNvSpPr>
            <a:spLocks noGrp="1"/>
          </p:cNvSpPr>
          <p:nvPr>
            <p:ph type="title"/>
          </p:nvPr>
        </p:nvSpPr>
        <p:spPr/>
        <p:txBody>
          <a:bodyPr>
            <a:normAutofit fontScale="90000"/>
          </a:bodyPr>
          <a:lstStyle/>
          <a:p>
            <a:r>
              <a:rPr lang="it-IT" dirty="0"/>
              <a:t>Who am I</a:t>
            </a:r>
          </a:p>
        </p:txBody>
      </p:sp>
      <p:sp>
        <p:nvSpPr>
          <p:cNvPr id="5" name="Text Placeholder 4">
            <a:extLst>
              <a:ext uri="{FF2B5EF4-FFF2-40B4-BE49-F238E27FC236}">
                <a16:creationId xmlns:a16="http://schemas.microsoft.com/office/drawing/2014/main" id="{7ED6B36B-3ED8-4A3E-B589-4293362FE879}"/>
              </a:ext>
            </a:extLst>
          </p:cNvPr>
          <p:cNvSpPr>
            <a:spLocks noGrp="1"/>
          </p:cNvSpPr>
          <p:nvPr>
            <p:ph type="body" sz="quarter" idx="4294967295"/>
          </p:nvPr>
        </p:nvSpPr>
        <p:spPr>
          <a:xfrm>
            <a:off x="8315325" y="2328863"/>
            <a:ext cx="3876675" cy="431800"/>
          </a:xfrm>
        </p:spPr>
        <p:txBody>
          <a:bodyPr>
            <a:normAutofit fontScale="92500" lnSpcReduction="10000"/>
          </a:bodyPr>
          <a:lstStyle/>
          <a:p>
            <a:r>
              <a:rPr lang="en-US" dirty="0" err="1"/>
              <a:t>marco_parenzan</a:t>
            </a:r>
            <a:endParaRPr lang="en-US" dirty="0"/>
          </a:p>
        </p:txBody>
      </p:sp>
      <p:sp>
        <p:nvSpPr>
          <p:cNvPr id="6" name="Text Placeholder 5">
            <a:extLst>
              <a:ext uri="{FF2B5EF4-FFF2-40B4-BE49-F238E27FC236}">
                <a16:creationId xmlns:a16="http://schemas.microsoft.com/office/drawing/2014/main" id="{E0703B2D-75C4-479F-B27D-9C4CD585963E}"/>
              </a:ext>
            </a:extLst>
          </p:cNvPr>
          <p:cNvSpPr>
            <a:spLocks noGrp="1"/>
          </p:cNvSpPr>
          <p:nvPr>
            <p:ph type="body" sz="quarter" idx="4294967295"/>
          </p:nvPr>
        </p:nvSpPr>
        <p:spPr>
          <a:xfrm>
            <a:off x="8315325" y="3573463"/>
            <a:ext cx="3876675" cy="431800"/>
          </a:xfrm>
        </p:spPr>
        <p:txBody>
          <a:bodyPr>
            <a:normAutofit fontScale="92500" lnSpcReduction="10000"/>
          </a:bodyPr>
          <a:lstStyle/>
          <a:p>
            <a:r>
              <a:rPr lang="en-US" dirty="0" err="1"/>
              <a:t>marcoparenzan</a:t>
            </a:r>
            <a:endParaRPr lang="en-US" dirty="0"/>
          </a:p>
        </p:txBody>
      </p:sp>
      <p:sp>
        <p:nvSpPr>
          <p:cNvPr id="7" name="Text Placeholder 6">
            <a:extLst>
              <a:ext uri="{FF2B5EF4-FFF2-40B4-BE49-F238E27FC236}">
                <a16:creationId xmlns:a16="http://schemas.microsoft.com/office/drawing/2014/main" id="{39521558-D274-44A1-9005-7C91C05F90B5}"/>
              </a:ext>
            </a:extLst>
          </p:cNvPr>
          <p:cNvSpPr>
            <a:spLocks noGrp="1"/>
          </p:cNvSpPr>
          <p:nvPr>
            <p:ph type="body" sz="quarter" idx="4294967295"/>
          </p:nvPr>
        </p:nvSpPr>
        <p:spPr>
          <a:xfrm>
            <a:off x="8315325" y="4921250"/>
            <a:ext cx="3876675" cy="431800"/>
          </a:xfrm>
        </p:spPr>
        <p:txBody>
          <a:bodyPr>
            <a:normAutofit fontScale="92500" lnSpcReduction="10000"/>
          </a:bodyPr>
          <a:lstStyle/>
          <a:p>
            <a:r>
              <a:rPr lang="en-US" dirty="0" err="1"/>
              <a:t>marcoparenzan</a:t>
            </a:r>
            <a:endParaRPr lang="en-US" dirty="0"/>
          </a:p>
        </p:txBody>
      </p:sp>
      <p:sp>
        <p:nvSpPr>
          <p:cNvPr id="8" name="Text Placeholder 7">
            <a:extLst>
              <a:ext uri="{FF2B5EF4-FFF2-40B4-BE49-F238E27FC236}">
                <a16:creationId xmlns:a16="http://schemas.microsoft.com/office/drawing/2014/main" id="{56302D06-8D79-4F3C-B332-A350A00474AA}"/>
              </a:ext>
            </a:extLst>
          </p:cNvPr>
          <p:cNvSpPr>
            <a:spLocks noGrp="1"/>
          </p:cNvSpPr>
          <p:nvPr>
            <p:ph type="body" sz="quarter" idx="4294967295"/>
          </p:nvPr>
        </p:nvSpPr>
        <p:spPr>
          <a:xfrm>
            <a:off x="1451354" y="5336909"/>
            <a:ext cx="2670175" cy="654050"/>
          </a:xfrm>
        </p:spPr>
        <p:txBody>
          <a:bodyPr>
            <a:normAutofit fontScale="85000" lnSpcReduction="10000"/>
          </a:bodyPr>
          <a:lstStyle/>
          <a:p>
            <a:pPr marL="0" indent="0">
              <a:buNone/>
            </a:pPr>
            <a:r>
              <a:rPr lang="en-US" dirty="0"/>
              <a:t>MARCO PARENZAN</a:t>
            </a:r>
          </a:p>
        </p:txBody>
      </p:sp>
      <p:sp>
        <p:nvSpPr>
          <p:cNvPr id="19" name="Text Placeholder 18">
            <a:extLst>
              <a:ext uri="{FF2B5EF4-FFF2-40B4-BE49-F238E27FC236}">
                <a16:creationId xmlns:a16="http://schemas.microsoft.com/office/drawing/2014/main" id="{7775AA94-DD6E-8C42-7DA9-238CC1C3622E}"/>
              </a:ext>
            </a:extLst>
          </p:cNvPr>
          <p:cNvSpPr>
            <a:spLocks noGrp="1"/>
          </p:cNvSpPr>
          <p:nvPr>
            <p:ph type="body" sz="quarter" idx="4294967295"/>
          </p:nvPr>
        </p:nvSpPr>
        <p:spPr>
          <a:xfrm>
            <a:off x="8315325" y="5927107"/>
            <a:ext cx="4010025" cy="803275"/>
          </a:xfrm>
        </p:spPr>
        <p:txBody>
          <a:bodyPr vert="horz" lIns="91440" tIns="45720" rIns="91440" bIns="45720" rtlCol="0">
            <a:normAutofit/>
          </a:bodyPr>
          <a:lstStyle/>
          <a:p>
            <a:r>
              <a:rPr lang="it-IT" dirty="0"/>
              <a:t>marcoparenzan</a:t>
            </a:r>
          </a:p>
        </p:txBody>
      </p:sp>
      <p:pic>
        <p:nvPicPr>
          <p:cNvPr id="2" name="Picture 18" descr="5 profili “Marco Parenzan” | LinkedIn">
            <a:extLst>
              <a:ext uri="{FF2B5EF4-FFF2-40B4-BE49-F238E27FC236}">
                <a16:creationId xmlns:a16="http://schemas.microsoft.com/office/drawing/2014/main" id="{811121D3-9659-E5B1-3B9B-C2A34D368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1" r="4613" b="3341"/>
          <a:stretch/>
        </p:blipFill>
        <p:spPr>
          <a:xfrm>
            <a:off x="1327751" y="2577378"/>
            <a:ext cx="2670175" cy="2612289"/>
          </a:xfrm>
          <a:prstGeom prst="rect">
            <a:avLst/>
          </a:prstGeom>
          <a:noFill/>
        </p:spPr>
      </p:pic>
      <p:pic>
        <p:nvPicPr>
          <p:cNvPr id="3" name="Picture 4" descr="Beppe Platania's blog">
            <a:extLst>
              <a:ext uri="{FF2B5EF4-FFF2-40B4-BE49-F238E27FC236}">
                <a16:creationId xmlns:a16="http://schemas.microsoft.com/office/drawing/2014/main" id="{CB65C605-345B-35A4-DB7E-E1B91B5EA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204" y="1459444"/>
            <a:ext cx="1584901" cy="635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1nn0va - Home | Facebook">
            <a:extLst>
              <a:ext uri="{FF2B5EF4-FFF2-40B4-BE49-F238E27FC236}">
                <a16:creationId xmlns:a16="http://schemas.microsoft.com/office/drawing/2014/main" id="{CDB21F24-FBE1-BBA8-B9C7-BAB012856B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9401" y="1443468"/>
            <a:ext cx="1609691" cy="6520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DA63EE1-A7C8-6FA8-79F6-D7635B988A4D}"/>
              </a:ext>
            </a:extLst>
          </p:cNvPr>
          <p:cNvPicPr>
            <a:picLocks noChangeAspect="1"/>
          </p:cNvPicPr>
          <p:nvPr/>
        </p:nvPicPr>
        <p:blipFill>
          <a:blip r:embed="rId5"/>
          <a:stretch>
            <a:fillRect/>
          </a:stretch>
        </p:blipFill>
        <p:spPr>
          <a:xfrm>
            <a:off x="1246807" y="6144645"/>
            <a:ext cx="4458280" cy="572623"/>
          </a:xfrm>
          <a:prstGeom prst="rect">
            <a:avLst/>
          </a:prstGeom>
        </p:spPr>
      </p:pic>
      <p:pic>
        <p:nvPicPr>
          <p:cNvPr id="13" name="Graphic 12">
            <a:extLst>
              <a:ext uri="{FF2B5EF4-FFF2-40B4-BE49-F238E27FC236}">
                <a16:creationId xmlns:a16="http://schemas.microsoft.com/office/drawing/2014/main" id="{1001602A-4505-5C6F-EC49-070895C8DF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831315">
            <a:off x="6799810" y="5901193"/>
            <a:ext cx="609600" cy="914400"/>
          </a:xfrm>
          <a:prstGeom prst="rect">
            <a:avLst/>
          </a:prstGeom>
        </p:spPr>
      </p:pic>
      <p:pic>
        <p:nvPicPr>
          <p:cNvPr id="4" name="Picture 3">
            <a:extLst>
              <a:ext uri="{FF2B5EF4-FFF2-40B4-BE49-F238E27FC236}">
                <a16:creationId xmlns:a16="http://schemas.microsoft.com/office/drawing/2014/main" id="{9C0FA11B-71FC-BC33-0857-6DF194782D6B}"/>
              </a:ext>
            </a:extLst>
          </p:cNvPr>
          <p:cNvPicPr>
            <a:picLocks noChangeAspect="1"/>
          </p:cNvPicPr>
          <p:nvPr/>
        </p:nvPicPr>
        <p:blipFill>
          <a:blip r:embed="rId8"/>
          <a:stretch>
            <a:fillRect/>
          </a:stretch>
        </p:blipFill>
        <p:spPr>
          <a:xfrm>
            <a:off x="685623" y="1519799"/>
            <a:ext cx="2191497" cy="428154"/>
          </a:xfrm>
          <a:prstGeom prst="rect">
            <a:avLst/>
          </a:prstGeom>
        </p:spPr>
      </p:pic>
      <p:grpSp>
        <p:nvGrpSpPr>
          <p:cNvPr id="12" name="Group 11">
            <a:extLst>
              <a:ext uri="{FF2B5EF4-FFF2-40B4-BE49-F238E27FC236}">
                <a16:creationId xmlns:a16="http://schemas.microsoft.com/office/drawing/2014/main" id="{94647596-3151-97D5-5FF9-EB72FFA8C478}"/>
              </a:ext>
            </a:extLst>
          </p:cNvPr>
          <p:cNvGrpSpPr/>
          <p:nvPr/>
        </p:nvGrpSpPr>
        <p:grpSpPr>
          <a:xfrm>
            <a:off x="7491484" y="1978109"/>
            <a:ext cx="1009948" cy="1009948"/>
            <a:chOff x="3328988" y="3201988"/>
            <a:chExt cx="392113" cy="392113"/>
          </a:xfrm>
        </p:grpSpPr>
        <p:sp>
          <p:nvSpPr>
            <p:cNvPr id="14" name="Oval 46">
              <a:extLst>
                <a:ext uri="{FF2B5EF4-FFF2-40B4-BE49-F238E27FC236}">
                  <a16:creationId xmlns:a16="http://schemas.microsoft.com/office/drawing/2014/main" id="{8A146B0B-24D7-D0B9-EC99-E2C39F4F4C38}"/>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47">
              <a:extLst>
                <a:ext uri="{FF2B5EF4-FFF2-40B4-BE49-F238E27FC236}">
                  <a16:creationId xmlns:a16="http://schemas.microsoft.com/office/drawing/2014/main" id="{E3CCFC29-BD10-2B27-9A69-28ED94A8B9EA}"/>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6" name="Group 15">
            <a:extLst>
              <a:ext uri="{FF2B5EF4-FFF2-40B4-BE49-F238E27FC236}">
                <a16:creationId xmlns:a16="http://schemas.microsoft.com/office/drawing/2014/main" id="{149E2DCC-0C10-82C8-F47A-4EAD2948D256}"/>
              </a:ext>
            </a:extLst>
          </p:cNvPr>
          <p:cNvGrpSpPr/>
          <p:nvPr/>
        </p:nvGrpSpPr>
        <p:grpSpPr>
          <a:xfrm>
            <a:off x="7509272" y="4479025"/>
            <a:ext cx="1009948" cy="1005857"/>
            <a:chOff x="2809875" y="2679700"/>
            <a:chExt cx="392113" cy="390525"/>
          </a:xfrm>
        </p:grpSpPr>
        <p:sp>
          <p:nvSpPr>
            <p:cNvPr id="17" name="Oval 70">
              <a:extLst>
                <a:ext uri="{FF2B5EF4-FFF2-40B4-BE49-F238E27FC236}">
                  <a16:creationId xmlns:a16="http://schemas.microsoft.com/office/drawing/2014/main" id="{A5547AE4-C97E-B108-98C8-F060CB8C08DF}"/>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73000579-CA15-B77A-EC05-55346D9B488C}"/>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6E5D1496-2896-049D-D65D-613C480DA29C}"/>
              </a:ext>
            </a:extLst>
          </p:cNvPr>
          <p:cNvGrpSpPr/>
          <p:nvPr/>
        </p:nvGrpSpPr>
        <p:grpSpPr>
          <a:xfrm>
            <a:off x="7505183" y="3225210"/>
            <a:ext cx="1009948" cy="1013305"/>
            <a:chOff x="5048888" y="3010398"/>
            <a:chExt cx="1009948" cy="1013305"/>
          </a:xfrm>
        </p:grpSpPr>
        <p:sp>
          <p:nvSpPr>
            <p:cNvPr id="22" name="Oval 46">
              <a:extLst>
                <a:ext uri="{FF2B5EF4-FFF2-40B4-BE49-F238E27FC236}">
                  <a16:creationId xmlns:a16="http://schemas.microsoft.com/office/drawing/2014/main" id="{DA1853E8-098B-835B-3802-E7ED5E1EB4F3}"/>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23" name="Group 22">
              <a:extLst>
                <a:ext uri="{FF2B5EF4-FFF2-40B4-BE49-F238E27FC236}">
                  <a16:creationId xmlns:a16="http://schemas.microsoft.com/office/drawing/2014/main" id="{432BE0B5-F68B-CA01-AB47-AFC32F268A87}"/>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8D5C3EE8-9199-BAF0-2332-AC630EA0205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67474B0A-E470-3CCD-8D69-18B0A41304CF}"/>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6" name="Picture 2" descr="Brand @ Sessionize">
            <a:extLst>
              <a:ext uri="{FF2B5EF4-FFF2-40B4-BE49-F238E27FC236}">
                <a16:creationId xmlns:a16="http://schemas.microsoft.com/office/drawing/2014/main" id="{ABE4A6E0-39AE-B8CC-C0AE-CDF393D7DB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534183" y="5725392"/>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71910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pPr marL="0" indent="0">
              <a:buNone/>
            </a:pPr>
            <a:r>
              <a:rPr lang="en-US" dirty="0"/>
              <a:t>Bene, </a:t>
            </a:r>
            <a:r>
              <a:rPr lang="en-US" dirty="0" err="1"/>
              <a:t>nell’IoT</a:t>
            </a:r>
            <a:r>
              <a:rPr lang="en-US" dirty="0"/>
              <a:t> </a:t>
            </a:r>
            <a:r>
              <a:rPr lang="en-US" dirty="0" err="1"/>
              <a:t>dov’è</a:t>
            </a:r>
            <a:r>
              <a:rPr lang="en-US" dirty="0"/>
              <a:t> </a:t>
            </a:r>
            <a:r>
              <a:rPr lang="en-US" dirty="0" err="1"/>
              <a:t>l’edge</a:t>
            </a:r>
            <a:r>
              <a:rPr lang="en-US" dirty="0"/>
              <a:t>? Mica ci </a:t>
            </a:r>
            <a:r>
              <a:rPr lang="en-US" dirty="0" err="1"/>
              <a:t>fai</a:t>
            </a:r>
            <a:r>
              <a:rPr lang="en-US" dirty="0"/>
              <a:t> </a:t>
            </a:r>
            <a:r>
              <a:rPr lang="en-US" dirty="0" err="1"/>
              <a:t>una</a:t>
            </a:r>
            <a:r>
              <a:rPr lang="en-US" dirty="0"/>
              <a:t> </a:t>
            </a:r>
            <a:r>
              <a:rPr lang="en-US" dirty="0" err="1"/>
              <a:t>sessione</a:t>
            </a:r>
            <a:r>
              <a:rPr lang="en-US" dirty="0"/>
              <a:t> </a:t>
            </a:r>
            <a:r>
              <a:rPr lang="en-US" dirty="0" err="1"/>
              <a:t>su</a:t>
            </a:r>
            <a:r>
              <a:rPr lang="en-US" dirty="0"/>
              <a:t> IoT Edge?</a:t>
            </a:r>
          </a:p>
        </p:txBody>
      </p:sp>
    </p:spTree>
    <p:extLst>
      <p:ext uri="{BB962C8B-B14F-4D97-AF65-F5344CB8AC3E}">
        <p14:creationId xmlns:p14="http://schemas.microsoft.com/office/powerpoint/2010/main" val="19545513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C15F971-585F-2A29-55CB-29EED7DD50DD}"/>
              </a:ext>
            </a:extLst>
          </p:cNvPr>
          <p:cNvSpPr>
            <a:spLocks noGrp="1"/>
          </p:cNvSpPr>
          <p:nvPr>
            <p:ph idx="1"/>
          </p:nvPr>
        </p:nvSpPr>
        <p:spPr/>
        <p:txBody>
          <a:bodyPr/>
          <a:lstStyle/>
          <a:p>
            <a:r>
              <a:rPr lang="it-IT" dirty="0"/>
              <a:t>Nel mondo del manifacturing comincia a stare stretto</a:t>
            </a:r>
          </a:p>
          <a:p>
            <a:r>
              <a:rPr lang="it-IT" dirty="0"/>
              <a:t>Industrial IoT non significa (sempre/solo) IoT Hub/IoT Central</a:t>
            </a:r>
          </a:p>
          <a:p>
            <a:r>
              <a:rPr lang="it-IT" dirty="0"/>
              <a:t>Però IL principio è fondamentale...quale?</a:t>
            </a:r>
          </a:p>
          <a:p>
            <a:r>
              <a:rPr lang="it-IT" dirty="0"/>
              <a:t>Poter controllare il deployment dal cloud</a:t>
            </a:r>
          </a:p>
          <a:p>
            <a:r>
              <a:rPr lang="it-IT" dirty="0"/>
              <a:t>Ma IoT Edge ha un modello tutto suo di interpretare la containerizzazione...scomodo in un mondo ibrido </a:t>
            </a:r>
          </a:p>
        </p:txBody>
      </p:sp>
      <p:sp>
        <p:nvSpPr>
          <p:cNvPr id="3" name="Title 2">
            <a:extLst>
              <a:ext uri="{FF2B5EF4-FFF2-40B4-BE49-F238E27FC236}">
                <a16:creationId xmlns:a16="http://schemas.microsoft.com/office/drawing/2014/main" id="{FE09CC2A-2392-9888-0EC8-74B8052EA7F5}"/>
              </a:ext>
            </a:extLst>
          </p:cNvPr>
          <p:cNvSpPr>
            <a:spLocks noGrp="1"/>
          </p:cNvSpPr>
          <p:nvPr>
            <p:ph type="title"/>
          </p:nvPr>
        </p:nvSpPr>
        <p:spPr/>
        <p:txBody>
          <a:bodyPr>
            <a:normAutofit fontScale="90000"/>
          </a:bodyPr>
          <a:lstStyle/>
          <a:p>
            <a:r>
              <a:rPr lang="it-IT" dirty="0"/>
              <a:t>No IoT Edge...perchè?</a:t>
            </a:r>
          </a:p>
        </p:txBody>
      </p:sp>
    </p:spTree>
    <p:extLst>
      <p:ext uri="{BB962C8B-B14F-4D97-AF65-F5344CB8AC3E}">
        <p14:creationId xmlns:p14="http://schemas.microsoft.com/office/powerpoint/2010/main" val="332514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4857789-42BB-427E-2B16-1EE6B8DAA38C}"/>
              </a:ext>
            </a:extLst>
          </p:cNvPr>
          <p:cNvSpPr>
            <a:spLocks noGrp="1"/>
          </p:cNvSpPr>
          <p:nvPr>
            <p:ph type="title"/>
          </p:nvPr>
        </p:nvSpPr>
        <p:spPr/>
        <p:txBody>
          <a:bodyPr>
            <a:normAutofit fontScale="90000"/>
          </a:bodyPr>
          <a:lstStyle/>
          <a:p>
            <a:r>
              <a:rPr lang="en-US" dirty="0"/>
              <a:t>Cloud to edge use cases span businesses and industries</a:t>
            </a:r>
          </a:p>
        </p:txBody>
      </p:sp>
      <p:pic>
        <p:nvPicPr>
          <p:cNvPr id="20" name="Image 0">
            <a:extLst>
              <a:ext uri="{FF2B5EF4-FFF2-40B4-BE49-F238E27FC236}">
                <a16:creationId xmlns:a16="http://schemas.microsoft.com/office/drawing/2014/main" id="{3D6D3B55-5328-05F7-D0F6-A23131DF47C9}"/>
              </a:ext>
              <a:ext uri="{C183D7F6-B498-43B3-948B-1728B52AA6E4}">
                <adec:decorative xmlns:adec="http://schemas.microsoft.com/office/drawing/2017/decorative" val="1"/>
              </a:ext>
            </a:extLst>
          </p:cNvPr>
          <p:cNvPicPr>
            <a:picLocks noChangeAspect="1"/>
          </p:cNvPicPr>
          <p:nvPr/>
        </p:nvPicPr>
        <p:blipFill>
          <a:blip r:embed="rId3"/>
          <a:srcRect/>
          <a:stretch/>
        </p:blipFill>
        <p:spPr>
          <a:xfrm>
            <a:off x="1462726" y="1818813"/>
            <a:ext cx="2336800" cy="3591166"/>
          </a:xfrm>
          <a:prstGeom prst="rect">
            <a:avLst/>
          </a:prstGeom>
        </p:spPr>
      </p:pic>
      <p:pic>
        <p:nvPicPr>
          <p:cNvPr id="21" name="Image 1">
            <a:extLst>
              <a:ext uri="{FF2B5EF4-FFF2-40B4-BE49-F238E27FC236}">
                <a16:creationId xmlns:a16="http://schemas.microsoft.com/office/drawing/2014/main" id="{C17B450A-B887-7172-C594-2905B10DC2A1}"/>
              </a:ext>
              <a:ext uri="{C183D7F6-B498-43B3-948B-1728B52AA6E4}">
                <adec:decorative xmlns:adec="http://schemas.microsoft.com/office/drawing/2017/decorative" val="1"/>
              </a:ext>
            </a:extLst>
          </p:cNvPr>
          <p:cNvPicPr>
            <a:picLocks noChangeAspect="1"/>
          </p:cNvPicPr>
          <p:nvPr/>
        </p:nvPicPr>
        <p:blipFill>
          <a:blip r:embed="rId4"/>
          <a:srcRect/>
          <a:stretch/>
        </p:blipFill>
        <p:spPr>
          <a:xfrm>
            <a:off x="4046997" y="1818813"/>
            <a:ext cx="2336800" cy="3591166"/>
          </a:xfrm>
          <a:prstGeom prst="rect">
            <a:avLst/>
          </a:prstGeom>
        </p:spPr>
      </p:pic>
      <p:pic>
        <p:nvPicPr>
          <p:cNvPr id="24" name="Image 2">
            <a:extLst>
              <a:ext uri="{FF2B5EF4-FFF2-40B4-BE49-F238E27FC236}">
                <a16:creationId xmlns:a16="http://schemas.microsoft.com/office/drawing/2014/main" id="{0CA241D8-0CC2-83BB-1784-CC39F974C4A3}"/>
              </a:ext>
              <a:ext uri="{C183D7F6-B498-43B3-948B-1728B52AA6E4}">
                <adec:decorative xmlns:adec="http://schemas.microsoft.com/office/drawing/2017/decorative" val="1"/>
              </a:ext>
            </a:extLst>
          </p:cNvPr>
          <p:cNvPicPr>
            <a:picLocks noChangeAspect="1"/>
          </p:cNvPicPr>
          <p:nvPr/>
        </p:nvPicPr>
        <p:blipFill>
          <a:blip r:embed="rId5"/>
          <a:srcRect/>
          <a:stretch/>
        </p:blipFill>
        <p:spPr>
          <a:xfrm>
            <a:off x="6620631" y="1818813"/>
            <a:ext cx="2336800" cy="3591166"/>
          </a:xfrm>
          <a:prstGeom prst="rect">
            <a:avLst/>
          </a:prstGeom>
        </p:spPr>
      </p:pic>
      <p:pic>
        <p:nvPicPr>
          <p:cNvPr id="25" name="Image 3">
            <a:extLst>
              <a:ext uri="{FF2B5EF4-FFF2-40B4-BE49-F238E27FC236}">
                <a16:creationId xmlns:a16="http://schemas.microsoft.com/office/drawing/2014/main" id="{CC7C6B68-86A8-B50F-E49E-DE3D3E3B88C7}"/>
              </a:ext>
              <a:ext uri="{C183D7F6-B498-43B3-948B-1728B52AA6E4}">
                <adec:decorative xmlns:adec="http://schemas.microsoft.com/office/drawing/2017/decorative" val="1"/>
              </a:ext>
            </a:extLst>
          </p:cNvPr>
          <p:cNvPicPr>
            <a:picLocks noChangeAspect="1"/>
          </p:cNvPicPr>
          <p:nvPr/>
        </p:nvPicPr>
        <p:blipFill>
          <a:blip r:embed="rId6"/>
          <a:srcRect/>
          <a:stretch/>
        </p:blipFill>
        <p:spPr>
          <a:xfrm>
            <a:off x="9204902" y="1818813"/>
            <a:ext cx="2336800" cy="3591166"/>
          </a:xfrm>
          <a:prstGeom prst="rect">
            <a:avLst/>
          </a:prstGeom>
        </p:spPr>
      </p:pic>
      <p:pic>
        <p:nvPicPr>
          <p:cNvPr id="26" name="Image 6">
            <a:extLst>
              <a:ext uri="{FF2B5EF4-FFF2-40B4-BE49-F238E27FC236}">
                <a16:creationId xmlns:a16="http://schemas.microsoft.com/office/drawing/2014/main" id="{11098797-274E-131E-10F5-493FB9B7F883}"/>
              </a:ext>
              <a:ext uri="{C183D7F6-B498-43B3-948B-1728B52AA6E4}">
                <adec:decorative xmlns:adec="http://schemas.microsoft.com/office/drawing/2017/decorative" val="1"/>
              </a:ext>
            </a:extLst>
          </p:cNvPr>
          <p:cNvPicPr>
            <a:picLocks noChangeAspect="1"/>
          </p:cNvPicPr>
          <p:nvPr/>
        </p:nvPicPr>
        <p:blipFill>
          <a:blip r:embed="rId7"/>
          <a:srcRect/>
          <a:stretch/>
        </p:blipFill>
        <p:spPr>
          <a:xfrm>
            <a:off x="1727014" y="1881640"/>
            <a:ext cx="1495348" cy="1070754"/>
          </a:xfrm>
          <a:prstGeom prst="rect">
            <a:avLst/>
          </a:prstGeom>
        </p:spPr>
      </p:pic>
      <p:sp>
        <p:nvSpPr>
          <p:cNvPr id="27" name="Text 1">
            <a:extLst>
              <a:ext uri="{FF2B5EF4-FFF2-40B4-BE49-F238E27FC236}">
                <a16:creationId xmlns:a16="http://schemas.microsoft.com/office/drawing/2014/main" id="{D2652D84-D56E-2C82-4309-D8341873A4FA}"/>
              </a:ext>
            </a:extLst>
          </p:cNvPr>
          <p:cNvSpPr/>
          <p:nvPr/>
        </p:nvSpPr>
        <p:spPr>
          <a:xfrm>
            <a:off x="1723076" y="3215323"/>
            <a:ext cx="1555750" cy="1737238"/>
          </a:xfrm>
          <a:prstGeom prst="rect">
            <a:avLst/>
          </a:prstGeom>
          <a:noFill/>
          <a:ln/>
        </p:spPr>
        <p:txBody>
          <a:bodyPr wrap="square" lIns="0" tIns="0" rIns="0" bIns="0" rtlCol="0" anchor="t"/>
          <a:lstStyle/>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Segoe UI Regular" pitchFamily="34" charset="-120"/>
              </a:rPr>
              <a:t>Defect detection​
​
Worker safety &amp; </a:t>
            </a:r>
            <a:br>
              <a:rPr kumimoji="0" lang="en-US" sz="1100" b="0" i="0" u="none" strike="noStrike" kern="1200" cap="none" spc="0" normalizeH="0" baseline="0" noProof="0">
                <a:ln>
                  <a:noFill/>
                </a:ln>
                <a:effectLst/>
                <a:uLnTx/>
                <a:uFillTx/>
                <a:latin typeface="Segoe UI Regular" pitchFamily="34" charset="0"/>
                <a:ea typeface="Segoe UI Regular" pitchFamily="34" charset="-122"/>
                <a:cs typeface="Segoe UI Regular" pitchFamily="34" charset="-120"/>
              </a:rPr>
            </a:b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Segoe UI Regular" pitchFamily="34" charset="-120"/>
              </a:rPr>
              <a:t>loss prevention​
​
Automated supply chain &amp; assembly​
​
Damaged box detection​</a:t>
            </a:r>
            <a:endParaRPr kumimoji="0" lang="en-US" sz="1100" b="0" i="0" u="none" strike="noStrike" kern="1200" cap="none" spc="0" normalizeH="0" baseline="0" noProof="0">
              <a:ln>
                <a:noFill/>
              </a:ln>
              <a:effectLst/>
              <a:uLnTx/>
              <a:uFillTx/>
              <a:latin typeface="Calibri" panose="020F0502020204030204"/>
              <a:ea typeface="+mn-ea"/>
              <a:cs typeface="+mn-cs"/>
            </a:endParaRPr>
          </a:p>
        </p:txBody>
      </p:sp>
      <p:sp>
        <p:nvSpPr>
          <p:cNvPr id="28" name="Text 2">
            <a:extLst>
              <a:ext uri="{FF2B5EF4-FFF2-40B4-BE49-F238E27FC236}">
                <a16:creationId xmlns:a16="http://schemas.microsoft.com/office/drawing/2014/main" id="{8EA97517-340F-D10E-AED1-3D9B854BC0F6}"/>
              </a:ext>
            </a:extLst>
          </p:cNvPr>
          <p:cNvSpPr/>
          <p:nvPr/>
        </p:nvSpPr>
        <p:spPr>
          <a:xfrm>
            <a:off x="1719138" y="2903167"/>
            <a:ext cx="1263650" cy="227809"/>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Segoe UI Bold" pitchFamily="34" charset="-122"/>
                <a:cs typeface="Segoe UI Bold" pitchFamily="34" charset="-120"/>
              </a:rPr>
              <a:t>Manufacturing</a:t>
            </a:r>
            <a:endParaRPr kumimoji="0" lang="en-US" sz="1400" b="0" i="0" u="none" strike="noStrike" kern="1200" cap="none" spc="0" normalizeH="0" baseline="0" noProof="0">
              <a:ln>
                <a:noFill/>
              </a:ln>
              <a:effectLst/>
              <a:uLnTx/>
              <a:uFillTx/>
              <a:latin typeface="Calibri" panose="020F0502020204030204"/>
              <a:ea typeface="+mn-ea"/>
              <a:cs typeface="+mn-cs"/>
            </a:endParaRPr>
          </a:p>
        </p:txBody>
      </p:sp>
      <p:sp>
        <p:nvSpPr>
          <p:cNvPr id="29" name="Text 3">
            <a:extLst>
              <a:ext uri="{FF2B5EF4-FFF2-40B4-BE49-F238E27FC236}">
                <a16:creationId xmlns:a16="http://schemas.microsoft.com/office/drawing/2014/main" id="{4C662579-9FBF-E23C-DA93-73C19372FA9D}"/>
              </a:ext>
            </a:extLst>
          </p:cNvPr>
          <p:cNvSpPr/>
          <p:nvPr/>
        </p:nvSpPr>
        <p:spPr>
          <a:xfrm>
            <a:off x="4307526" y="3215322"/>
            <a:ext cx="1555750" cy="2551463"/>
          </a:xfrm>
          <a:prstGeom prst="rect">
            <a:avLst/>
          </a:prstGeom>
          <a:noFill/>
          <a:ln/>
        </p:spPr>
        <p:txBody>
          <a:bodyPr wrap="square" lIns="0" tIns="0" rIns="0" bIns="0" rtlCol="0" anchor="t"/>
          <a:lstStyle/>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Space &amp; assortment​
​
Traffic patterns​
​
Personalization​
​
Inventory management​
​
Optimal product placement​
​</a:t>
            </a:r>
          </a:p>
        </p:txBody>
      </p:sp>
      <p:sp>
        <p:nvSpPr>
          <p:cNvPr id="30" name="Text 4">
            <a:extLst>
              <a:ext uri="{FF2B5EF4-FFF2-40B4-BE49-F238E27FC236}">
                <a16:creationId xmlns:a16="http://schemas.microsoft.com/office/drawing/2014/main" id="{3A3E3ACC-893A-1469-B25D-87758E737D5C}"/>
              </a:ext>
            </a:extLst>
          </p:cNvPr>
          <p:cNvSpPr/>
          <p:nvPr/>
        </p:nvSpPr>
        <p:spPr>
          <a:xfrm>
            <a:off x="4303588" y="2903167"/>
            <a:ext cx="488950" cy="227809"/>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Segoe UI Bold" pitchFamily="34" charset="-122"/>
                <a:cs typeface="Segoe UI Bold" pitchFamily="34" charset="-120"/>
              </a:rPr>
              <a:t>Retail</a:t>
            </a:r>
            <a:endParaRPr kumimoji="0" lang="en-US" sz="1400" b="0" i="0" u="none" strike="noStrike" kern="1200" cap="none" spc="0" normalizeH="0" baseline="0" noProof="0">
              <a:ln>
                <a:noFill/>
              </a:ln>
              <a:effectLst/>
              <a:uLnTx/>
              <a:uFillTx/>
              <a:latin typeface="Calibri" panose="020F0502020204030204"/>
              <a:ea typeface="+mn-ea"/>
              <a:cs typeface="+mn-cs"/>
            </a:endParaRPr>
          </a:p>
        </p:txBody>
      </p:sp>
      <p:sp>
        <p:nvSpPr>
          <p:cNvPr id="31" name="Text 5">
            <a:extLst>
              <a:ext uri="{FF2B5EF4-FFF2-40B4-BE49-F238E27FC236}">
                <a16:creationId xmlns:a16="http://schemas.microsoft.com/office/drawing/2014/main" id="{95CEAFD9-4A88-BE17-67D2-3AAF83ADC12C}"/>
              </a:ext>
            </a:extLst>
          </p:cNvPr>
          <p:cNvSpPr/>
          <p:nvPr/>
        </p:nvSpPr>
        <p:spPr>
          <a:xfrm>
            <a:off x="6885626" y="3215323"/>
            <a:ext cx="1555750" cy="2733710"/>
          </a:xfrm>
          <a:prstGeom prst="rect">
            <a:avLst/>
          </a:prstGeom>
          <a:noFill/>
          <a:ln/>
        </p:spPr>
        <p:txBody>
          <a:bodyPr wrap="square" lIns="0" tIns="0" rIns="0" bIns="0" rtlCol="0" anchor="t"/>
          <a:lstStyle/>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Truck capacity loading</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Cabin intelligence</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Driver distraction</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Command &amp; control</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Stock Analytics </a:t>
            </a:r>
          </a:p>
          <a:p>
            <a:pPr marL="0" marR="0" lvl="0" indent="0" algn="l" defTabSz="609630" rtl="0" eaLnBrk="1" fontAlgn="auto" latinLnBrk="0" hangingPunct="1">
              <a:lnSpc>
                <a:spcPts val="1400"/>
              </a:lnSpc>
              <a:spcBef>
                <a:spcPts val="0"/>
              </a:spcBef>
              <a:spcAft>
                <a:spcPts val="0"/>
              </a:spcAft>
              <a:buClrTx/>
              <a:buSzTx/>
              <a:buFontTx/>
              <a:buNone/>
              <a:tabLst/>
              <a:defRPr/>
            </a:pP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p:txBody>
      </p:sp>
      <p:sp>
        <p:nvSpPr>
          <p:cNvPr id="32" name="Text 6">
            <a:extLst>
              <a:ext uri="{FF2B5EF4-FFF2-40B4-BE49-F238E27FC236}">
                <a16:creationId xmlns:a16="http://schemas.microsoft.com/office/drawing/2014/main" id="{AF011519-DE82-7880-9354-3D82CEA0706F}"/>
              </a:ext>
            </a:extLst>
          </p:cNvPr>
          <p:cNvSpPr/>
          <p:nvPr/>
        </p:nvSpPr>
        <p:spPr>
          <a:xfrm>
            <a:off x="6881688" y="2903167"/>
            <a:ext cx="1720850" cy="227809"/>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Segoe UI Bold" pitchFamily="34" charset="-122"/>
                <a:cs typeface="Segoe UI Bold" pitchFamily="34" charset="-120"/>
              </a:rPr>
              <a:t>Logistics</a:t>
            </a:r>
            <a:endParaRPr kumimoji="0" lang="en-US" sz="1400" b="0" i="0" u="none" strike="noStrike" kern="1200" cap="none" spc="0" normalizeH="0" baseline="0" noProof="0">
              <a:ln>
                <a:noFill/>
              </a:ln>
              <a:effectLst/>
              <a:uLnTx/>
              <a:uFillTx/>
              <a:latin typeface="Calibri" panose="020F0502020204030204"/>
              <a:ea typeface="+mn-ea"/>
              <a:cs typeface="+mn-cs"/>
            </a:endParaRPr>
          </a:p>
        </p:txBody>
      </p:sp>
      <p:sp>
        <p:nvSpPr>
          <p:cNvPr id="33" name="Text 7">
            <a:extLst>
              <a:ext uri="{FF2B5EF4-FFF2-40B4-BE49-F238E27FC236}">
                <a16:creationId xmlns:a16="http://schemas.microsoft.com/office/drawing/2014/main" id="{2BB966BA-7861-7168-82A1-8854AF5EA2D7}"/>
              </a:ext>
            </a:extLst>
          </p:cNvPr>
          <p:cNvSpPr/>
          <p:nvPr/>
        </p:nvSpPr>
        <p:spPr>
          <a:xfrm>
            <a:off x="9470075" y="3215322"/>
            <a:ext cx="1522095" cy="2369215"/>
          </a:xfrm>
          <a:prstGeom prst="rect">
            <a:avLst/>
          </a:prstGeom>
          <a:noFill/>
          <a:ln/>
        </p:spPr>
        <p:txBody>
          <a:bodyPr wrap="square" lIns="0" tIns="0" rIns="0" bIns="0" rtlCol="0" anchor="t"/>
          <a:lstStyle/>
          <a:p>
            <a:pPr marL="0" marR="0" lvl="0" indent="0" algn="l"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Segoe UI Regular" pitchFamily="34" charset="-120"/>
              </a:rPr>
              <a:t>Decarbonizing the Electrical Grid​
​
Waste Reduction in 
Supply Chain Ops ​
​
Carbon Capture 
&amp; Storage ​
​
</a:t>
            </a:r>
            <a:endParaRPr kumimoji="0" lang="en-US" sz="1100" b="0" i="0" u="none" strike="noStrike" kern="1200" cap="none" spc="0" normalizeH="0" baseline="0" noProof="0">
              <a:ln>
                <a:noFill/>
              </a:ln>
              <a:effectLst/>
              <a:uLnTx/>
              <a:uFillTx/>
              <a:latin typeface="Calibri" panose="020F0502020204030204"/>
              <a:ea typeface="+mn-ea"/>
              <a:cs typeface="+mn-cs"/>
            </a:endParaRPr>
          </a:p>
        </p:txBody>
      </p:sp>
      <p:sp>
        <p:nvSpPr>
          <p:cNvPr id="34" name="Text 8">
            <a:extLst>
              <a:ext uri="{FF2B5EF4-FFF2-40B4-BE49-F238E27FC236}">
                <a16:creationId xmlns:a16="http://schemas.microsoft.com/office/drawing/2014/main" id="{B73E7113-6F5E-9BAD-0932-CA2096642D40}"/>
              </a:ext>
            </a:extLst>
          </p:cNvPr>
          <p:cNvSpPr/>
          <p:nvPr/>
        </p:nvSpPr>
        <p:spPr>
          <a:xfrm>
            <a:off x="9466138" y="2903167"/>
            <a:ext cx="1149350" cy="227809"/>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Segoe UI Bold" pitchFamily="34" charset="-122"/>
                <a:cs typeface="Segoe UI Bold" pitchFamily="34" charset="-120"/>
              </a:rPr>
              <a:t>Sustainability</a:t>
            </a:r>
            <a:endParaRPr kumimoji="0" lang="en-US" sz="1400" b="0" i="0" u="none" strike="noStrike" kern="1200" cap="none" spc="0" normalizeH="0" baseline="0" noProof="0">
              <a:ln>
                <a:noFill/>
              </a:ln>
              <a:effectLst/>
              <a:uLnTx/>
              <a:uFillTx/>
              <a:latin typeface="Calibri" panose="020F0502020204030204"/>
              <a:ea typeface="+mn-ea"/>
              <a:cs typeface="+mn-cs"/>
            </a:endParaRPr>
          </a:p>
        </p:txBody>
      </p:sp>
      <p:pic>
        <p:nvPicPr>
          <p:cNvPr id="35" name="Picture 34">
            <a:extLst>
              <a:ext uri="{FF2B5EF4-FFF2-40B4-BE49-F238E27FC236}">
                <a16:creationId xmlns:a16="http://schemas.microsoft.com/office/drawing/2014/main" id="{FC52F57B-8186-4A73-C84E-4C702128F163}"/>
              </a:ext>
              <a:ext uri="{C183D7F6-B498-43B3-948B-1728B52AA6E4}">
                <adec:decorative xmlns:adec="http://schemas.microsoft.com/office/drawing/2017/decorative" val="1"/>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9829256" y="1954195"/>
            <a:ext cx="927616" cy="875905"/>
          </a:xfrm>
          <a:prstGeom prst="rect">
            <a:avLst/>
          </a:prstGeom>
        </p:spPr>
      </p:pic>
      <p:pic>
        <p:nvPicPr>
          <p:cNvPr id="36" name="Picture 35">
            <a:extLst>
              <a:ext uri="{FF2B5EF4-FFF2-40B4-BE49-F238E27FC236}">
                <a16:creationId xmlns:a16="http://schemas.microsoft.com/office/drawing/2014/main" id="{657988DA-9C0C-F9F6-F372-D3E0264C547E}"/>
              </a:ext>
              <a:ext uri="{C183D7F6-B498-43B3-948B-1728B52AA6E4}">
                <adec:decorative xmlns:adec="http://schemas.microsoft.com/office/drawing/2017/decorative" val="1"/>
              </a:ext>
            </a:extLst>
          </p:cNvPr>
          <p:cNvPicPr>
            <a:picLocks noChangeAspect="1"/>
          </p:cNvPicPr>
          <p:nvPr/>
        </p:nvPicPr>
        <p:blipFill>
          <a:blip r:embed="rId9">
            <a:clrChange>
              <a:clrFrom>
                <a:srgbClr val="000000"/>
              </a:clrFrom>
              <a:clrTo>
                <a:srgbClr val="000000">
                  <a:alpha val="0"/>
                </a:srgbClr>
              </a:clrTo>
            </a:clrChange>
          </a:blip>
          <a:stretch>
            <a:fillRect/>
          </a:stretch>
        </p:blipFill>
        <p:spPr>
          <a:xfrm>
            <a:off x="4291896" y="1842051"/>
            <a:ext cx="1523287" cy="991941"/>
          </a:xfrm>
          <a:prstGeom prst="rect">
            <a:avLst/>
          </a:prstGeom>
        </p:spPr>
      </p:pic>
      <p:pic>
        <p:nvPicPr>
          <p:cNvPr id="37" name="Picture 36">
            <a:extLst>
              <a:ext uri="{FF2B5EF4-FFF2-40B4-BE49-F238E27FC236}">
                <a16:creationId xmlns:a16="http://schemas.microsoft.com/office/drawing/2014/main" id="{F44CDCDE-656F-D124-4870-5F977B47D36A}"/>
              </a:ext>
              <a:ext uri="{C183D7F6-B498-43B3-948B-1728B52AA6E4}">
                <adec:decorative xmlns:adec="http://schemas.microsoft.com/office/drawing/2017/decorative" val="1"/>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6863163" y="1903115"/>
            <a:ext cx="1526697" cy="1009603"/>
          </a:xfrm>
          <a:prstGeom prst="rect">
            <a:avLst/>
          </a:prstGeom>
        </p:spPr>
      </p:pic>
      <p:sp>
        <p:nvSpPr>
          <p:cNvPr id="38" name="Text 8">
            <a:extLst>
              <a:ext uri="{FF2B5EF4-FFF2-40B4-BE49-F238E27FC236}">
                <a16:creationId xmlns:a16="http://schemas.microsoft.com/office/drawing/2014/main" id="{E6075FAF-7E4B-B19F-8482-4068E5E9B8A5}"/>
              </a:ext>
            </a:extLst>
          </p:cNvPr>
          <p:cNvSpPr/>
          <p:nvPr/>
        </p:nvSpPr>
        <p:spPr>
          <a:xfrm>
            <a:off x="1723076" y="5866946"/>
            <a:ext cx="1149350" cy="227809"/>
          </a:xfrm>
          <a:prstGeom prst="rect">
            <a:avLst/>
          </a:prstGeom>
          <a:noFill/>
          <a:ln/>
        </p:spPr>
        <p:txBody>
          <a:bodyPr wrap="square" lIns="0" tIns="0" rIns="0" bIns="0" rtlCol="0" anchor="t"/>
          <a:lstStyle/>
          <a:p>
            <a:pPr marL="0" marR="0" lvl="0" indent="0" algn="l"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Core business systems</a:t>
            </a:r>
            <a:endParaRPr kumimoji="0" lang="en-US" sz="1400" b="0" i="0" u="none" strike="noStrike" kern="1200" cap="none" spc="0" normalizeH="0" baseline="0" noProof="0">
              <a:ln>
                <a:noFill/>
              </a:ln>
              <a:effectLst/>
              <a:uLnTx/>
              <a:uFillTx/>
              <a:latin typeface="Calibri" panose="020F0502020204030204"/>
              <a:ea typeface="+mn-ea"/>
              <a:cs typeface="+mn-cs"/>
            </a:endParaRPr>
          </a:p>
        </p:txBody>
      </p:sp>
      <p:sp>
        <p:nvSpPr>
          <p:cNvPr id="39" name="Rectangle: Rounded Corners 38">
            <a:extLst>
              <a:ext uri="{FF2B5EF4-FFF2-40B4-BE49-F238E27FC236}">
                <a16:creationId xmlns:a16="http://schemas.microsoft.com/office/drawing/2014/main" id="{394E1A00-0595-3D10-BDC5-BEED9CD3887B}"/>
              </a:ext>
              <a:ext uri="{C183D7F6-B498-43B3-948B-1728B52AA6E4}">
                <adec:decorative xmlns:adec="http://schemas.microsoft.com/office/drawing/2017/decorative" val="1"/>
              </a:ext>
            </a:extLst>
          </p:cNvPr>
          <p:cNvSpPr/>
          <p:nvPr/>
        </p:nvSpPr>
        <p:spPr bwMode="auto">
          <a:xfrm>
            <a:off x="1469076" y="5539706"/>
            <a:ext cx="10072626" cy="1085142"/>
          </a:xfrm>
          <a:prstGeom prst="round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0" name="Group 39">
            <a:extLst>
              <a:ext uri="{FF2B5EF4-FFF2-40B4-BE49-F238E27FC236}">
                <a16:creationId xmlns:a16="http://schemas.microsoft.com/office/drawing/2014/main" id="{748E2C2B-AECE-E15B-CDE8-79D0F75EB13B}"/>
              </a:ext>
              <a:ext uri="{C183D7F6-B498-43B3-948B-1728B52AA6E4}">
                <adec:decorative xmlns:adec="http://schemas.microsoft.com/office/drawing/2017/decorative" val="1"/>
              </a:ext>
            </a:extLst>
          </p:cNvPr>
          <p:cNvGrpSpPr/>
          <p:nvPr/>
        </p:nvGrpSpPr>
        <p:grpSpPr>
          <a:xfrm>
            <a:off x="3138362" y="5680649"/>
            <a:ext cx="1807149" cy="971162"/>
            <a:chOff x="-1405027" y="-1698536"/>
            <a:chExt cx="1807149" cy="947463"/>
          </a:xfrm>
        </p:grpSpPr>
        <p:sp>
          <p:nvSpPr>
            <p:cNvPr id="41" name="Rectangle 40">
              <a:extLst>
                <a:ext uri="{FF2B5EF4-FFF2-40B4-BE49-F238E27FC236}">
                  <a16:creationId xmlns:a16="http://schemas.microsoft.com/office/drawing/2014/main" id="{2559DBCC-DCC1-34D8-A190-BB8ADED79784}"/>
                </a:ext>
              </a:extLst>
            </p:cNvPr>
            <p:cNvSpPr/>
            <p:nvPr/>
          </p:nvSpPr>
          <p:spPr bwMode="auto">
            <a:xfrm>
              <a:off x="-1405027"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Marketing</a:t>
              </a:r>
            </a:p>
          </p:txBody>
        </p:sp>
        <p:sp>
          <p:nvSpPr>
            <p:cNvPr id="42" name="Rectangle 41">
              <a:extLst>
                <a:ext uri="{FF2B5EF4-FFF2-40B4-BE49-F238E27FC236}">
                  <a16:creationId xmlns:a16="http://schemas.microsoft.com/office/drawing/2014/main" id="{A2FA0D7B-7BAB-13C0-9E8C-406C0BFFB629}"/>
                </a:ext>
              </a:extLst>
            </p:cNvPr>
            <p:cNvSpPr/>
            <p:nvPr/>
          </p:nvSpPr>
          <p:spPr bwMode="auto">
            <a:xfrm>
              <a:off x="-1388583"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Customer insights</a:t>
              </a:r>
            </a:p>
          </p:txBody>
        </p:sp>
        <p:sp>
          <p:nvSpPr>
            <p:cNvPr id="43" name="Rectangle 42">
              <a:extLst>
                <a:ext uri="{FF2B5EF4-FFF2-40B4-BE49-F238E27FC236}">
                  <a16:creationId xmlns:a16="http://schemas.microsoft.com/office/drawing/2014/main" id="{33462620-6B31-9228-DFED-C3BF766D58DE}"/>
                </a:ext>
              </a:extLst>
            </p:cNvPr>
            <p:cNvSpPr/>
            <p:nvPr/>
          </p:nvSpPr>
          <p:spPr bwMode="auto">
            <a:xfrm>
              <a:off x="-1388583"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Dynamic pricing</a:t>
              </a:r>
            </a:p>
          </p:txBody>
        </p:sp>
      </p:grpSp>
      <p:grpSp>
        <p:nvGrpSpPr>
          <p:cNvPr id="44" name="Group 43">
            <a:extLst>
              <a:ext uri="{FF2B5EF4-FFF2-40B4-BE49-F238E27FC236}">
                <a16:creationId xmlns:a16="http://schemas.microsoft.com/office/drawing/2014/main" id="{DF0D86C9-9BDE-26CB-1E0C-105A1A6D353F}"/>
              </a:ext>
              <a:ext uri="{C183D7F6-B498-43B3-948B-1728B52AA6E4}">
                <adec:decorative xmlns:adec="http://schemas.microsoft.com/office/drawing/2017/decorative" val="1"/>
              </a:ext>
            </a:extLst>
          </p:cNvPr>
          <p:cNvGrpSpPr/>
          <p:nvPr/>
        </p:nvGrpSpPr>
        <p:grpSpPr>
          <a:xfrm>
            <a:off x="4721291" y="5680649"/>
            <a:ext cx="1807149" cy="971162"/>
            <a:chOff x="1044943" y="-1698536"/>
            <a:chExt cx="1807149" cy="947463"/>
          </a:xfrm>
        </p:grpSpPr>
        <p:sp>
          <p:nvSpPr>
            <p:cNvPr id="45" name="Rectangle 44">
              <a:extLst>
                <a:ext uri="{FF2B5EF4-FFF2-40B4-BE49-F238E27FC236}">
                  <a16:creationId xmlns:a16="http://schemas.microsoft.com/office/drawing/2014/main" id="{36F7C1EB-C961-F848-15C9-CC19C773A1A7}"/>
                </a:ext>
              </a:extLst>
            </p:cNvPr>
            <p:cNvSpPr/>
            <p:nvPr/>
          </p:nvSpPr>
          <p:spPr bwMode="auto">
            <a:xfrm>
              <a:off x="1044943"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Sales</a:t>
              </a:r>
            </a:p>
          </p:txBody>
        </p:sp>
        <p:sp>
          <p:nvSpPr>
            <p:cNvPr id="46" name="Rectangle 45">
              <a:extLst>
                <a:ext uri="{FF2B5EF4-FFF2-40B4-BE49-F238E27FC236}">
                  <a16:creationId xmlns:a16="http://schemas.microsoft.com/office/drawing/2014/main" id="{69130A89-2C22-C1F6-BB83-D8FBBC304FD1}"/>
                </a:ext>
              </a:extLst>
            </p:cNvPr>
            <p:cNvSpPr/>
            <p:nvPr/>
          </p:nvSpPr>
          <p:spPr bwMode="auto">
            <a:xfrm>
              <a:off x="1061387"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Sales insights</a:t>
              </a:r>
            </a:p>
          </p:txBody>
        </p:sp>
        <p:sp>
          <p:nvSpPr>
            <p:cNvPr id="47" name="Rectangle 46">
              <a:extLst>
                <a:ext uri="{FF2B5EF4-FFF2-40B4-BE49-F238E27FC236}">
                  <a16:creationId xmlns:a16="http://schemas.microsoft.com/office/drawing/2014/main" id="{34C07722-489A-9B6D-58D7-F697BA20C268}"/>
                </a:ext>
              </a:extLst>
            </p:cNvPr>
            <p:cNvSpPr/>
            <p:nvPr/>
          </p:nvSpPr>
          <p:spPr bwMode="auto">
            <a:xfrm>
              <a:off x="1061387"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Lead scoring</a:t>
              </a:r>
            </a:p>
          </p:txBody>
        </p:sp>
      </p:grpSp>
      <p:grpSp>
        <p:nvGrpSpPr>
          <p:cNvPr id="48" name="Group 47">
            <a:extLst>
              <a:ext uri="{FF2B5EF4-FFF2-40B4-BE49-F238E27FC236}">
                <a16:creationId xmlns:a16="http://schemas.microsoft.com/office/drawing/2014/main" id="{BEB8AE3E-F8B9-244D-EA31-8F239CFE8951}"/>
              </a:ext>
              <a:ext uri="{C183D7F6-B498-43B3-948B-1728B52AA6E4}">
                <adec:decorative xmlns:adec="http://schemas.microsoft.com/office/drawing/2017/decorative" val="1"/>
              </a:ext>
            </a:extLst>
          </p:cNvPr>
          <p:cNvGrpSpPr/>
          <p:nvPr/>
        </p:nvGrpSpPr>
        <p:grpSpPr>
          <a:xfrm>
            <a:off x="9470076" y="5680649"/>
            <a:ext cx="1807149" cy="971162"/>
            <a:chOff x="3106023" y="-1698536"/>
            <a:chExt cx="1807149" cy="947463"/>
          </a:xfrm>
        </p:grpSpPr>
        <p:sp>
          <p:nvSpPr>
            <p:cNvPr id="49" name="Rectangle 48">
              <a:extLst>
                <a:ext uri="{FF2B5EF4-FFF2-40B4-BE49-F238E27FC236}">
                  <a16:creationId xmlns:a16="http://schemas.microsoft.com/office/drawing/2014/main" id="{86A7F26C-5F56-2E52-8613-4E4EA9612F96}"/>
                </a:ext>
              </a:extLst>
            </p:cNvPr>
            <p:cNvSpPr/>
            <p:nvPr/>
          </p:nvSpPr>
          <p:spPr bwMode="auto">
            <a:xfrm>
              <a:off x="3106023"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Service</a:t>
              </a:r>
            </a:p>
          </p:txBody>
        </p:sp>
        <p:sp>
          <p:nvSpPr>
            <p:cNvPr id="50" name="Rectangle 49">
              <a:extLst>
                <a:ext uri="{FF2B5EF4-FFF2-40B4-BE49-F238E27FC236}">
                  <a16:creationId xmlns:a16="http://schemas.microsoft.com/office/drawing/2014/main" id="{32EBA622-32F6-4D75-8F97-C838E9A810CC}"/>
                </a:ext>
              </a:extLst>
            </p:cNvPr>
            <p:cNvSpPr/>
            <p:nvPr/>
          </p:nvSpPr>
          <p:spPr bwMode="auto">
            <a:xfrm>
              <a:off x="3122467"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Virtual assistants</a:t>
              </a:r>
            </a:p>
          </p:txBody>
        </p:sp>
        <p:sp>
          <p:nvSpPr>
            <p:cNvPr id="51" name="Rectangle 50">
              <a:extLst>
                <a:ext uri="{FF2B5EF4-FFF2-40B4-BE49-F238E27FC236}">
                  <a16:creationId xmlns:a16="http://schemas.microsoft.com/office/drawing/2014/main" id="{1F6127B9-2288-CBB0-2080-E525B51D1686}"/>
                </a:ext>
              </a:extLst>
            </p:cNvPr>
            <p:cNvSpPr/>
            <p:nvPr/>
          </p:nvSpPr>
          <p:spPr bwMode="auto">
            <a:xfrm>
              <a:off x="3122467"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Intelligent c</a:t>
              </a:r>
              <a:r>
                <a:rPr kumimoji="0" lang="en-US" sz="1100" b="0" i="0" u="none" strike="noStrike" kern="1200" cap="none" spc="0" normalizeH="0" baseline="0" noProof="0" err="1">
                  <a:ln>
                    <a:noFill/>
                  </a:ln>
                  <a:effectLst/>
                  <a:uLnTx/>
                  <a:uFillTx/>
                  <a:latin typeface="Segoe UI Regular" pitchFamily="34" charset="0"/>
                  <a:ea typeface="Segoe UI Regular" pitchFamily="34" charset="-122"/>
                  <a:cs typeface="+mn-cs"/>
                </a:rPr>
                <a:t>hatbots</a:t>
              </a:r>
              <a:endPar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endParaRPr>
            </a:p>
          </p:txBody>
        </p:sp>
      </p:grpSp>
      <p:grpSp>
        <p:nvGrpSpPr>
          <p:cNvPr id="52" name="Group 51">
            <a:extLst>
              <a:ext uri="{FF2B5EF4-FFF2-40B4-BE49-F238E27FC236}">
                <a16:creationId xmlns:a16="http://schemas.microsoft.com/office/drawing/2014/main" id="{0E76325A-CC66-2C66-90C9-9D25FAB9635A}"/>
              </a:ext>
              <a:ext uri="{C183D7F6-B498-43B3-948B-1728B52AA6E4}">
                <adec:decorative xmlns:adec="http://schemas.microsoft.com/office/drawing/2017/decorative" val="1"/>
              </a:ext>
            </a:extLst>
          </p:cNvPr>
          <p:cNvGrpSpPr/>
          <p:nvPr/>
        </p:nvGrpSpPr>
        <p:grpSpPr>
          <a:xfrm>
            <a:off x="6304219" y="5680649"/>
            <a:ext cx="1807149" cy="971162"/>
            <a:chOff x="5406987" y="-1698536"/>
            <a:chExt cx="1807149" cy="947463"/>
          </a:xfrm>
        </p:grpSpPr>
        <p:sp>
          <p:nvSpPr>
            <p:cNvPr id="53" name="Rectangle 52">
              <a:extLst>
                <a:ext uri="{FF2B5EF4-FFF2-40B4-BE49-F238E27FC236}">
                  <a16:creationId xmlns:a16="http://schemas.microsoft.com/office/drawing/2014/main" id="{BBD232CB-D97E-C7A4-4075-CE47E3131F32}"/>
                </a:ext>
              </a:extLst>
            </p:cNvPr>
            <p:cNvSpPr/>
            <p:nvPr/>
          </p:nvSpPr>
          <p:spPr bwMode="auto">
            <a:xfrm>
              <a:off x="5406987"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Finance</a:t>
              </a:r>
            </a:p>
          </p:txBody>
        </p:sp>
        <p:sp>
          <p:nvSpPr>
            <p:cNvPr id="54" name="Rectangle 53">
              <a:extLst>
                <a:ext uri="{FF2B5EF4-FFF2-40B4-BE49-F238E27FC236}">
                  <a16:creationId xmlns:a16="http://schemas.microsoft.com/office/drawing/2014/main" id="{529C67A8-2353-C0CB-93E5-E004337C6A9C}"/>
                </a:ext>
              </a:extLst>
            </p:cNvPr>
            <p:cNvSpPr/>
            <p:nvPr/>
          </p:nvSpPr>
          <p:spPr bwMode="auto">
            <a:xfrm>
              <a:off x="5423431"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Risk management </a:t>
              </a:r>
            </a:p>
          </p:txBody>
        </p:sp>
        <p:sp>
          <p:nvSpPr>
            <p:cNvPr id="55" name="Rectangle 54">
              <a:extLst>
                <a:ext uri="{FF2B5EF4-FFF2-40B4-BE49-F238E27FC236}">
                  <a16:creationId xmlns:a16="http://schemas.microsoft.com/office/drawing/2014/main" id="{D5A34D0E-7107-D99B-5803-59538C9B63C2}"/>
                </a:ext>
              </a:extLst>
            </p:cNvPr>
            <p:cNvSpPr/>
            <p:nvPr/>
          </p:nvSpPr>
          <p:spPr bwMode="auto">
            <a:xfrm>
              <a:off x="5423431"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Financial forecasting</a:t>
              </a:r>
            </a:p>
          </p:txBody>
        </p:sp>
      </p:grpSp>
      <p:grpSp>
        <p:nvGrpSpPr>
          <p:cNvPr id="56" name="Group 55">
            <a:extLst>
              <a:ext uri="{FF2B5EF4-FFF2-40B4-BE49-F238E27FC236}">
                <a16:creationId xmlns:a16="http://schemas.microsoft.com/office/drawing/2014/main" id="{690D05AA-25C6-E812-376F-80980FBF1783}"/>
              </a:ext>
              <a:ext uri="{C183D7F6-B498-43B3-948B-1728B52AA6E4}">
                <adec:decorative xmlns:adec="http://schemas.microsoft.com/office/drawing/2017/decorative" val="1"/>
              </a:ext>
            </a:extLst>
          </p:cNvPr>
          <p:cNvGrpSpPr/>
          <p:nvPr/>
        </p:nvGrpSpPr>
        <p:grpSpPr>
          <a:xfrm>
            <a:off x="7887147" y="5680649"/>
            <a:ext cx="1807149" cy="971162"/>
            <a:chOff x="7494860" y="-1698536"/>
            <a:chExt cx="1807149" cy="947463"/>
          </a:xfrm>
        </p:grpSpPr>
        <p:sp>
          <p:nvSpPr>
            <p:cNvPr id="57" name="Rectangle 56">
              <a:extLst>
                <a:ext uri="{FF2B5EF4-FFF2-40B4-BE49-F238E27FC236}">
                  <a16:creationId xmlns:a16="http://schemas.microsoft.com/office/drawing/2014/main" id="{D40A7AA2-C22E-9B73-6609-D1FE082143B8}"/>
                </a:ext>
              </a:extLst>
            </p:cNvPr>
            <p:cNvSpPr/>
            <p:nvPr/>
          </p:nvSpPr>
          <p:spPr bwMode="auto">
            <a:xfrm>
              <a:off x="7494860" y="-1698536"/>
              <a:ext cx="1790705" cy="29565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750"/>
                </a:lnSpc>
                <a:spcBef>
                  <a:spcPts val="0"/>
                </a:spcBef>
                <a:spcAft>
                  <a:spcPts val="0"/>
                </a:spcAft>
                <a:buClrTx/>
                <a:buSzTx/>
                <a:buFontTx/>
                <a:buNone/>
                <a:tabLst/>
                <a:defRPr/>
              </a:pPr>
              <a:r>
                <a:rPr kumimoji="0" lang="en-US" sz="1400" b="1" i="0" u="none" strike="noStrike" kern="1200" cap="none" spc="0" normalizeH="0" baseline="0" noProof="0">
                  <a:ln>
                    <a:noFill/>
                  </a:ln>
                  <a:effectLst/>
                  <a:uLnTx/>
                  <a:uFillTx/>
                  <a:latin typeface="Segoe UI Bold" pitchFamily="34" charset="0"/>
                  <a:ea typeface="+mn-ea"/>
                  <a:cs typeface="Segoe UI Bold" pitchFamily="34" charset="-120"/>
                </a:rPr>
                <a:t>Workforce</a:t>
              </a:r>
            </a:p>
          </p:txBody>
        </p:sp>
        <p:sp>
          <p:nvSpPr>
            <p:cNvPr id="58" name="Rectangle 57">
              <a:extLst>
                <a:ext uri="{FF2B5EF4-FFF2-40B4-BE49-F238E27FC236}">
                  <a16:creationId xmlns:a16="http://schemas.microsoft.com/office/drawing/2014/main" id="{2EED737F-BDAD-476F-CF71-E1F186544074}"/>
                </a:ext>
              </a:extLst>
            </p:cNvPr>
            <p:cNvSpPr/>
            <p:nvPr/>
          </p:nvSpPr>
          <p:spPr bwMode="auto">
            <a:xfrm>
              <a:off x="7511304" y="-1404050"/>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Employee insights</a:t>
              </a:r>
            </a:p>
          </p:txBody>
        </p:sp>
        <p:sp>
          <p:nvSpPr>
            <p:cNvPr id="59" name="Rectangle 58">
              <a:extLst>
                <a:ext uri="{FF2B5EF4-FFF2-40B4-BE49-F238E27FC236}">
                  <a16:creationId xmlns:a16="http://schemas.microsoft.com/office/drawing/2014/main" id="{A8DC7F44-FBA1-7350-FDF5-159A154FBE3A}"/>
                </a:ext>
              </a:extLst>
            </p:cNvPr>
            <p:cNvSpPr/>
            <p:nvPr/>
          </p:nvSpPr>
          <p:spPr bwMode="auto">
            <a:xfrm>
              <a:off x="7511304" y="-1135115"/>
              <a:ext cx="1790705" cy="384042"/>
            </a:xfrm>
            <a:prstGeom prst="rect">
              <a:avLst/>
            </a:prstGeom>
            <a:noFill/>
            <a:ln/>
          </p:spPr>
          <p:txBody>
            <a:bodyPr wrap="square" lIns="0" tIns="0" rIns="0" bIns="0" rtlCol="0" anchor="t"/>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609630" rtl="0" eaLnBrk="1" fontAlgn="auto" latinLnBrk="0" hangingPunct="1">
                <a:lnSpc>
                  <a:spcPts val="1400"/>
                </a:lnSpc>
                <a:spcBef>
                  <a:spcPts val="0"/>
                </a:spcBef>
                <a:spcAft>
                  <a:spcPts val="0"/>
                </a:spcAft>
                <a:buClrTx/>
                <a:buSzTx/>
                <a:buFontTx/>
                <a:buNone/>
                <a:tabLst/>
                <a:defRPr/>
              </a:pPr>
              <a:r>
                <a:rPr kumimoji="0" lang="en-US" sz="1100" b="0" i="0" u="none" strike="noStrike" kern="1200" cap="none" spc="0" normalizeH="0" baseline="0" noProof="0">
                  <a:ln>
                    <a:noFill/>
                  </a:ln>
                  <a:effectLst/>
                  <a:uLnTx/>
                  <a:uFillTx/>
                  <a:latin typeface="Segoe UI Regular" pitchFamily="34" charset="0"/>
                  <a:ea typeface="Segoe UI Regular" pitchFamily="34" charset="-122"/>
                  <a:cs typeface="+mn-cs"/>
                </a:rPr>
                <a:t>Employee safety</a:t>
              </a:r>
            </a:p>
          </p:txBody>
        </p:sp>
      </p:grpSp>
    </p:spTree>
    <p:extLst>
      <p:ext uri="{BB962C8B-B14F-4D97-AF65-F5344CB8AC3E}">
        <p14:creationId xmlns:p14="http://schemas.microsoft.com/office/powerpoint/2010/main" val="3927692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4EB3BE-7A8C-72E0-8843-2F99A332A5D0}"/>
              </a:ext>
            </a:extLst>
          </p:cNvPr>
          <p:cNvSpPr>
            <a:spLocks noGrp="1"/>
          </p:cNvSpPr>
          <p:nvPr>
            <p:ph type="title"/>
          </p:nvPr>
        </p:nvSpPr>
        <p:spPr/>
        <p:txBody>
          <a:bodyPr>
            <a:normAutofit fontScale="90000"/>
          </a:bodyPr>
          <a:lstStyle/>
          <a:p>
            <a:r>
              <a:rPr lang="it-IT" dirty="0"/>
              <a:t>Azure Arc</a:t>
            </a:r>
          </a:p>
        </p:txBody>
      </p:sp>
      <p:grpSp>
        <p:nvGrpSpPr>
          <p:cNvPr id="4" name="Group 3">
            <a:extLst>
              <a:ext uri="{FF2B5EF4-FFF2-40B4-BE49-F238E27FC236}">
                <a16:creationId xmlns:a16="http://schemas.microsoft.com/office/drawing/2014/main" id="{7D3DAD30-ADAD-49BB-8E90-C5B7B9168511}"/>
              </a:ext>
              <a:ext uri="{C183D7F6-B498-43B3-948B-1728B52AA6E4}">
                <adec:decorative xmlns:adec="http://schemas.microsoft.com/office/drawing/2017/decorative" val="1"/>
              </a:ext>
            </a:extLst>
          </p:cNvPr>
          <p:cNvGrpSpPr/>
          <p:nvPr/>
        </p:nvGrpSpPr>
        <p:grpSpPr>
          <a:xfrm>
            <a:off x="2038900" y="2411372"/>
            <a:ext cx="1828800" cy="1828800"/>
            <a:chOff x="1411370" y="2465160"/>
            <a:chExt cx="1828800" cy="1828800"/>
          </a:xfrm>
        </p:grpSpPr>
        <p:sp>
          <p:nvSpPr>
            <p:cNvPr id="5" name="Oval 4">
              <a:extLst>
                <a:ext uri="{FF2B5EF4-FFF2-40B4-BE49-F238E27FC236}">
                  <a16:creationId xmlns:a16="http://schemas.microsoft.com/office/drawing/2014/main" id="{9FE86EC1-9582-63ED-0C0A-742460B8E4B7}"/>
                </a:ext>
              </a:extLst>
            </p:cNvPr>
            <p:cNvSpPr/>
            <p:nvPr/>
          </p:nvSpPr>
          <p:spPr bwMode="auto">
            <a:xfrm>
              <a:off x="1411370"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97FA413C-0E42-CA67-9448-ECBD914DFE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3832"/>
            <a:stretch/>
          </p:blipFill>
          <p:spPr>
            <a:xfrm>
              <a:off x="1594269" y="2648040"/>
              <a:ext cx="1463003" cy="1463040"/>
            </a:xfrm>
            <a:prstGeom prst="ellipse">
              <a:avLst/>
            </a:prstGeom>
          </p:spPr>
        </p:pic>
        <p:sp>
          <p:nvSpPr>
            <p:cNvPr id="7" name="Oval 6">
              <a:extLst>
                <a:ext uri="{FF2B5EF4-FFF2-40B4-BE49-F238E27FC236}">
                  <a16:creationId xmlns:a16="http://schemas.microsoft.com/office/drawing/2014/main" id="{2873A10B-F6B1-E547-7F42-C3D5ADCC684D}"/>
                </a:ext>
              </a:extLst>
            </p:cNvPr>
            <p:cNvSpPr/>
            <p:nvPr/>
          </p:nvSpPr>
          <p:spPr bwMode="auto">
            <a:xfrm>
              <a:off x="1489076"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8" name="TextBox 7">
            <a:extLst>
              <a:ext uri="{FF2B5EF4-FFF2-40B4-BE49-F238E27FC236}">
                <a16:creationId xmlns:a16="http://schemas.microsoft.com/office/drawing/2014/main" id="{5B3318A6-CC4D-07E6-33C2-D6D1D6B5831B}"/>
              </a:ext>
            </a:extLst>
          </p:cNvPr>
          <p:cNvSpPr txBox="1"/>
          <p:nvPr/>
        </p:nvSpPr>
        <p:spPr>
          <a:xfrm>
            <a:off x="1858021" y="4673821"/>
            <a:ext cx="2190558" cy="840230"/>
          </a:xfrm>
          <a:prstGeom prst="rect">
            <a:avLst/>
          </a:prstGeom>
          <a:noFill/>
        </p:spPr>
        <p:txBody>
          <a:bodyPr wrap="square" lIns="0" r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Develop</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cloud native, </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operate anywhere</a:t>
            </a:r>
          </a:p>
        </p:txBody>
      </p:sp>
      <p:sp>
        <p:nvSpPr>
          <p:cNvPr id="9" name="TextBox 8">
            <a:extLst>
              <a:ext uri="{FF2B5EF4-FFF2-40B4-BE49-F238E27FC236}">
                <a16:creationId xmlns:a16="http://schemas.microsoft.com/office/drawing/2014/main" id="{14F685B0-0643-E4A0-0246-AF1B2BAE4163}"/>
              </a:ext>
            </a:extLst>
          </p:cNvPr>
          <p:cNvSpPr txBox="1"/>
          <p:nvPr/>
        </p:nvSpPr>
        <p:spPr>
          <a:xfrm>
            <a:off x="4524605" y="4673821"/>
            <a:ext cx="1884363" cy="8402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Harness data</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insights from</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cloud to edge</a:t>
            </a:r>
          </a:p>
        </p:txBody>
      </p:sp>
      <p:sp>
        <p:nvSpPr>
          <p:cNvPr id="10" name="TextBox 9">
            <a:extLst>
              <a:ext uri="{FF2B5EF4-FFF2-40B4-BE49-F238E27FC236}">
                <a16:creationId xmlns:a16="http://schemas.microsoft.com/office/drawing/2014/main" id="{A4AE619B-71F2-5987-34AA-184D44004EB9}"/>
              </a:ext>
            </a:extLst>
          </p:cNvPr>
          <p:cNvSpPr txBox="1"/>
          <p:nvPr/>
        </p:nvSpPr>
        <p:spPr>
          <a:xfrm>
            <a:off x="6982232" y="4673821"/>
            <a:ext cx="1996084" cy="8402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Secure and</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govern across environments</a:t>
            </a:r>
          </a:p>
        </p:txBody>
      </p:sp>
      <p:sp>
        <p:nvSpPr>
          <p:cNvPr id="11" name="TextBox 10">
            <a:extLst>
              <a:ext uri="{FF2B5EF4-FFF2-40B4-BE49-F238E27FC236}">
                <a16:creationId xmlns:a16="http://schemas.microsoft.com/office/drawing/2014/main" id="{050C784D-87B8-5A26-8EAD-0F6088D8035B}"/>
              </a:ext>
            </a:extLst>
          </p:cNvPr>
          <p:cNvSpPr txBox="1"/>
          <p:nvPr/>
        </p:nvSpPr>
        <p:spPr>
          <a:xfrm>
            <a:off x="9311127" y="4673821"/>
            <a:ext cx="2365268" cy="840230"/>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Flexibly meet</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regulatory and connectivity needs</a:t>
            </a:r>
          </a:p>
        </p:txBody>
      </p:sp>
      <p:grpSp>
        <p:nvGrpSpPr>
          <p:cNvPr id="12" name="Group 11">
            <a:extLst>
              <a:ext uri="{FF2B5EF4-FFF2-40B4-BE49-F238E27FC236}">
                <a16:creationId xmlns:a16="http://schemas.microsoft.com/office/drawing/2014/main" id="{03D01A1C-F3AA-C830-0C4D-B93BAE982451}"/>
              </a:ext>
              <a:ext uri="{C183D7F6-B498-43B3-948B-1728B52AA6E4}">
                <adec:decorative xmlns:adec="http://schemas.microsoft.com/office/drawing/2017/decorative" val="1"/>
              </a:ext>
            </a:extLst>
          </p:cNvPr>
          <p:cNvGrpSpPr/>
          <p:nvPr/>
        </p:nvGrpSpPr>
        <p:grpSpPr>
          <a:xfrm>
            <a:off x="9579361" y="2411372"/>
            <a:ext cx="1828800" cy="1828800"/>
            <a:chOff x="8951831" y="2465160"/>
            <a:chExt cx="1828800" cy="1828800"/>
          </a:xfrm>
        </p:grpSpPr>
        <p:sp>
          <p:nvSpPr>
            <p:cNvPr id="13" name="Oval 12">
              <a:extLst>
                <a:ext uri="{FF2B5EF4-FFF2-40B4-BE49-F238E27FC236}">
                  <a16:creationId xmlns:a16="http://schemas.microsoft.com/office/drawing/2014/main" id="{332C2AC4-3FFD-722A-7268-004ABF9D10BE}"/>
                </a:ext>
              </a:extLst>
            </p:cNvPr>
            <p:cNvSpPr/>
            <p:nvPr/>
          </p:nvSpPr>
          <p:spPr bwMode="auto">
            <a:xfrm>
              <a:off x="8951831"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14" name="Picture 13" descr="A picture containing person, man, building&#10;&#10;Description automatically generated">
              <a:extLst>
                <a:ext uri="{FF2B5EF4-FFF2-40B4-BE49-F238E27FC236}">
                  <a16:creationId xmlns:a16="http://schemas.microsoft.com/office/drawing/2014/main" id="{FF6CC1CF-5831-DFBC-8481-65E0BC5FEF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515" r="22344"/>
            <a:stretch/>
          </p:blipFill>
          <p:spPr>
            <a:xfrm>
              <a:off x="9136306" y="2648040"/>
              <a:ext cx="1459850" cy="1463040"/>
            </a:xfrm>
            <a:prstGeom prst="ellipse">
              <a:avLst/>
            </a:prstGeom>
          </p:spPr>
        </p:pic>
        <p:sp>
          <p:nvSpPr>
            <p:cNvPr id="15" name="Oval 14">
              <a:extLst>
                <a:ext uri="{FF2B5EF4-FFF2-40B4-BE49-F238E27FC236}">
                  <a16:creationId xmlns:a16="http://schemas.microsoft.com/office/drawing/2014/main" id="{E4D06145-28EA-F980-3C1E-6D27F95AB3F6}"/>
                </a:ext>
              </a:extLst>
            </p:cNvPr>
            <p:cNvSpPr/>
            <p:nvPr/>
          </p:nvSpPr>
          <p:spPr bwMode="auto">
            <a:xfrm>
              <a:off x="9029537"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3CBAC5C-8E75-076E-9BB4-F58B43314E62}"/>
              </a:ext>
              <a:ext uri="{C183D7F6-B498-43B3-948B-1728B52AA6E4}">
                <adec:decorative xmlns:adec="http://schemas.microsoft.com/office/drawing/2017/decorative" val="1"/>
              </a:ext>
            </a:extLst>
          </p:cNvPr>
          <p:cNvGrpSpPr/>
          <p:nvPr/>
        </p:nvGrpSpPr>
        <p:grpSpPr>
          <a:xfrm>
            <a:off x="7065873" y="2411372"/>
            <a:ext cx="1828800" cy="1828800"/>
            <a:chOff x="6438343" y="2465160"/>
            <a:chExt cx="1828800" cy="1828800"/>
          </a:xfrm>
        </p:grpSpPr>
        <p:sp>
          <p:nvSpPr>
            <p:cNvPr id="17" name="Oval 16">
              <a:extLst>
                <a:ext uri="{FF2B5EF4-FFF2-40B4-BE49-F238E27FC236}">
                  <a16:creationId xmlns:a16="http://schemas.microsoft.com/office/drawing/2014/main" id="{D80B212A-F933-0926-8ECC-83C8E6A52366}"/>
                </a:ext>
              </a:extLst>
            </p:cNvPr>
            <p:cNvSpPr/>
            <p:nvPr/>
          </p:nvSpPr>
          <p:spPr bwMode="auto">
            <a:xfrm>
              <a:off x="6438343"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18" name="Picture 17">
              <a:extLst>
                <a:ext uri="{FF2B5EF4-FFF2-40B4-BE49-F238E27FC236}">
                  <a16:creationId xmlns:a16="http://schemas.microsoft.com/office/drawing/2014/main" id="{D9706B8D-24C0-16AD-7BD5-E12725402E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3" r="44000"/>
            <a:stretch/>
          </p:blipFill>
          <p:spPr>
            <a:xfrm>
              <a:off x="6622226" y="2648040"/>
              <a:ext cx="1461036" cy="1463040"/>
            </a:xfrm>
            <a:prstGeom prst="ellipse">
              <a:avLst/>
            </a:prstGeom>
          </p:spPr>
        </p:pic>
        <p:sp>
          <p:nvSpPr>
            <p:cNvPr id="19" name="Oval 18">
              <a:extLst>
                <a:ext uri="{FF2B5EF4-FFF2-40B4-BE49-F238E27FC236}">
                  <a16:creationId xmlns:a16="http://schemas.microsoft.com/office/drawing/2014/main" id="{DA9541F8-BED2-03B5-7B7A-198F410FB533}"/>
                </a:ext>
              </a:extLst>
            </p:cNvPr>
            <p:cNvSpPr/>
            <p:nvPr/>
          </p:nvSpPr>
          <p:spPr bwMode="auto">
            <a:xfrm>
              <a:off x="6516050"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12E81EF6-B8EA-9FCD-3E77-33633F41127F}"/>
              </a:ext>
              <a:ext uri="{C183D7F6-B498-43B3-948B-1728B52AA6E4}">
                <adec:decorative xmlns:adec="http://schemas.microsoft.com/office/drawing/2017/decorative" val="1"/>
              </a:ext>
            </a:extLst>
          </p:cNvPr>
          <p:cNvGrpSpPr/>
          <p:nvPr/>
        </p:nvGrpSpPr>
        <p:grpSpPr>
          <a:xfrm>
            <a:off x="4552387" y="2411372"/>
            <a:ext cx="1828800" cy="1828800"/>
            <a:chOff x="3924857" y="2465160"/>
            <a:chExt cx="1828800" cy="1828800"/>
          </a:xfrm>
        </p:grpSpPr>
        <p:sp>
          <p:nvSpPr>
            <p:cNvPr id="21" name="Oval 20">
              <a:extLst>
                <a:ext uri="{FF2B5EF4-FFF2-40B4-BE49-F238E27FC236}">
                  <a16:creationId xmlns:a16="http://schemas.microsoft.com/office/drawing/2014/main" id="{FDA57A04-BF39-4EA5-08BB-C4E818279034}"/>
                </a:ext>
              </a:extLst>
            </p:cNvPr>
            <p:cNvSpPr/>
            <p:nvPr/>
          </p:nvSpPr>
          <p:spPr bwMode="auto">
            <a:xfrm>
              <a:off x="3924857"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22" name="Picture 21">
              <a:extLst>
                <a:ext uri="{FF2B5EF4-FFF2-40B4-BE49-F238E27FC236}">
                  <a16:creationId xmlns:a16="http://schemas.microsoft.com/office/drawing/2014/main" id="{3EE99A5C-907B-5B8B-F10E-7F58E926D12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43724"/>
            <a:stretch/>
          </p:blipFill>
          <p:spPr>
            <a:xfrm>
              <a:off x="4107397" y="2648040"/>
              <a:ext cx="1463720" cy="1463040"/>
            </a:xfrm>
            <a:prstGeom prst="ellipse">
              <a:avLst/>
            </a:prstGeom>
          </p:spPr>
        </p:pic>
        <p:sp>
          <p:nvSpPr>
            <p:cNvPr id="23" name="Oval 22">
              <a:extLst>
                <a:ext uri="{FF2B5EF4-FFF2-40B4-BE49-F238E27FC236}">
                  <a16:creationId xmlns:a16="http://schemas.microsoft.com/office/drawing/2014/main" id="{4F673610-6D94-D18F-D9BB-87298E43597B}"/>
                </a:ext>
              </a:extLst>
            </p:cNvPr>
            <p:cNvSpPr/>
            <p:nvPr/>
          </p:nvSpPr>
          <p:spPr bwMode="auto">
            <a:xfrm>
              <a:off x="4002563"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76979471-1993-119D-89F9-85D57690C7E0}"/>
              </a:ext>
              <a:ext uri="{C183D7F6-B498-43B3-948B-1728B52AA6E4}">
                <adec:decorative xmlns:adec="http://schemas.microsoft.com/office/drawing/2017/decorative" val="1"/>
              </a:ext>
            </a:extLst>
          </p:cNvPr>
          <p:cNvGrpSpPr/>
          <p:nvPr/>
        </p:nvGrpSpPr>
        <p:grpSpPr>
          <a:xfrm>
            <a:off x="5133599" y="3868131"/>
            <a:ext cx="666376" cy="666376"/>
            <a:chOff x="4506069" y="3921919"/>
            <a:chExt cx="666376" cy="666376"/>
          </a:xfrm>
        </p:grpSpPr>
        <p:sp>
          <p:nvSpPr>
            <p:cNvPr id="25" name="Oval 24">
              <a:extLst>
                <a:ext uri="{FF2B5EF4-FFF2-40B4-BE49-F238E27FC236}">
                  <a16:creationId xmlns:a16="http://schemas.microsoft.com/office/drawing/2014/main" id="{120CAAC9-D3E8-DCD8-F0B7-B9D5DB0A08C3}"/>
                </a:ext>
              </a:extLst>
            </p:cNvPr>
            <p:cNvSpPr/>
            <p:nvPr/>
          </p:nvSpPr>
          <p:spPr bwMode="auto">
            <a:xfrm>
              <a:off x="4506069"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3D8B3A29-22E3-25AC-135B-DB38CB8171B1}"/>
                </a:ext>
              </a:extLst>
            </p:cNvPr>
            <p:cNvSpPr/>
            <p:nvPr/>
          </p:nvSpPr>
          <p:spPr bwMode="auto">
            <a:xfrm>
              <a:off x="4565600"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7" name="data 3" descr="data, cloud, scale">
              <a:extLst>
                <a:ext uri="{FF2B5EF4-FFF2-40B4-BE49-F238E27FC236}">
                  <a16:creationId xmlns:a16="http://schemas.microsoft.com/office/drawing/2014/main" id="{A32E3CDB-1B5F-5247-A665-65244CB6A3B0}"/>
                </a:ext>
              </a:extLst>
            </p:cNvPr>
            <p:cNvGrpSpPr>
              <a:grpSpLocks noChangeAspect="1"/>
            </p:cNvGrpSpPr>
            <p:nvPr/>
          </p:nvGrpSpPr>
          <p:grpSpPr bwMode="auto">
            <a:xfrm>
              <a:off x="4632089" y="4048732"/>
              <a:ext cx="414337" cy="412750"/>
              <a:chOff x="5781" y="773"/>
              <a:chExt cx="261" cy="260"/>
            </a:xfrm>
          </p:grpSpPr>
          <p:sp>
            <p:nvSpPr>
              <p:cNvPr id="28" name="AutoShape 87">
                <a:extLst>
                  <a:ext uri="{FF2B5EF4-FFF2-40B4-BE49-F238E27FC236}">
                    <a16:creationId xmlns:a16="http://schemas.microsoft.com/office/drawing/2014/main" id="{F9946A80-2CEC-6B4D-A7A9-C08F3BCDF66C}"/>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89">
                <a:extLst>
                  <a:ext uri="{FF2B5EF4-FFF2-40B4-BE49-F238E27FC236}">
                    <a16:creationId xmlns:a16="http://schemas.microsoft.com/office/drawing/2014/main" id="{2CCA7625-B3CF-8E6B-4971-43FD5C7A6658}"/>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0" name="Freeform 90">
                <a:extLst>
                  <a:ext uri="{FF2B5EF4-FFF2-40B4-BE49-F238E27FC236}">
                    <a16:creationId xmlns:a16="http://schemas.microsoft.com/office/drawing/2014/main" id="{0DE93176-9902-7DE4-EA7F-DD03E77CBA83}"/>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1" name="Freeform 91">
                <a:extLst>
                  <a:ext uri="{FF2B5EF4-FFF2-40B4-BE49-F238E27FC236}">
                    <a16:creationId xmlns:a16="http://schemas.microsoft.com/office/drawing/2014/main" id="{0C9BC231-BFD6-EC45-5965-9B9F17AA2A6B}"/>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2" name="Freeform 92">
                <a:extLst>
                  <a:ext uri="{FF2B5EF4-FFF2-40B4-BE49-F238E27FC236}">
                    <a16:creationId xmlns:a16="http://schemas.microsoft.com/office/drawing/2014/main" id="{DCED1EE9-A966-6394-D44C-DB9733548BB3}"/>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3" name="Freeform 93">
                <a:extLst>
                  <a:ext uri="{FF2B5EF4-FFF2-40B4-BE49-F238E27FC236}">
                    <a16:creationId xmlns:a16="http://schemas.microsoft.com/office/drawing/2014/main" id="{78C7E4ED-3498-3991-059E-7213A476AA01}"/>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4" name="Freeform 94">
                <a:extLst>
                  <a:ext uri="{FF2B5EF4-FFF2-40B4-BE49-F238E27FC236}">
                    <a16:creationId xmlns:a16="http://schemas.microsoft.com/office/drawing/2014/main" id="{29DCD797-413D-7879-36C8-E734CEF98D9F}"/>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5" name="Freeform 95">
                <a:extLst>
                  <a:ext uri="{FF2B5EF4-FFF2-40B4-BE49-F238E27FC236}">
                    <a16:creationId xmlns:a16="http://schemas.microsoft.com/office/drawing/2014/main" id="{307CE279-51F2-E2DB-1B5B-4FE22F6B0DDF}"/>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6" name="Freeform 96">
                <a:extLst>
                  <a:ext uri="{FF2B5EF4-FFF2-40B4-BE49-F238E27FC236}">
                    <a16:creationId xmlns:a16="http://schemas.microsoft.com/office/drawing/2014/main" id="{67F04443-38C8-B215-3BF9-0685E8E0C95A}"/>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7" name="Freeform 97">
                <a:extLst>
                  <a:ext uri="{FF2B5EF4-FFF2-40B4-BE49-F238E27FC236}">
                    <a16:creationId xmlns:a16="http://schemas.microsoft.com/office/drawing/2014/main" id="{B050E096-C4AA-B38C-DE30-72F7CF38CABB}"/>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D2CE3F2D-55CA-126E-B144-F2055455CAE7}"/>
              </a:ext>
              <a:ext uri="{C183D7F6-B498-43B3-948B-1728B52AA6E4}">
                <adec:decorative xmlns:adec="http://schemas.microsoft.com/office/drawing/2017/decorative" val="1"/>
              </a:ext>
            </a:extLst>
          </p:cNvPr>
          <p:cNvGrpSpPr/>
          <p:nvPr/>
        </p:nvGrpSpPr>
        <p:grpSpPr>
          <a:xfrm>
            <a:off x="7647085" y="3868131"/>
            <a:ext cx="666376" cy="666376"/>
            <a:chOff x="7019555" y="3921919"/>
            <a:chExt cx="666376" cy="666376"/>
          </a:xfrm>
        </p:grpSpPr>
        <p:sp>
          <p:nvSpPr>
            <p:cNvPr id="39" name="Oval 38">
              <a:extLst>
                <a:ext uri="{FF2B5EF4-FFF2-40B4-BE49-F238E27FC236}">
                  <a16:creationId xmlns:a16="http://schemas.microsoft.com/office/drawing/2014/main" id="{B707FCAC-A492-FA17-9EFF-9133ECC23E72}"/>
                </a:ext>
              </a:extLst>
            </p:cNvPr>
            <p:cNvSpPr/>
            <p:nvPr/>
          </p:nvSpPr>
          <p:spPr bwMode="auto">
            <a:xfrm>
              <a:off x="7019555"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3E7160C0-DB5B-33FF-C415-401FA60E978C}"/>
                </a:ext>
              </a:extLst>
            </p:cNvPr>
            <p:cNvSpPr/>
            <p:nvPr/>
          </p:nvSpPr>
          <p:spPr bwMode="auto">
            <a:xfrm>
              <a:off x="7079086"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1" name="e-commerce" descr="e-commerce, cloud, lock">
              <a:extLst>
                <a:ext uri="{FF2B5EF4-FFF2-40B4-BE49-F238E27FC236}">
                  <a16:creationId xmlns:a16="http://schemas.microsoft.com/office/drawing/2014/main" id="{9AAFBF1E-32E4-9237-84FD-5E2262FA79C0}"/>
                </a:ext>
              </a:extLst>
            </p:cNvPr>
            <p:cNvGrpSpPr/>
            <p:nvPr/>
          </p:nvGrpSpPr>
          <p:grpSpPr>
            <a:xfrm>
              <a:off x="7164298" y="4066663"/>
              <a:ext cx="376890" cy="376888"/>
              <a:chOff x="3545550" y="2119314"/>
              <a:chExt cx="376890" cy="376888"/>
            </a:xfrm>
          </p:grpSpPr>
          <p:sp>
            <p:nvSpPr>
              <p:cNvPr id="42" name="Freeform: Shape 41">
                <a:extLst>
                  <a:ext uri="{FF2B5EF4-FFF2-40B4-BE49-F238E27FC236}">
                    <a16:creationId xmlns:a16="http://schemas.microsoft.com/office/drawing/2014/main" id="{8BF72530-DFF1-4A08-AE75-51C23FE4594E}"/>
                  </a:ext>
                </a:extLst>
              </p:cNvPr>
              <p:cNvSpPr/>
              <p:nvPr/>
            </p:nvSpPr>
            <p:spPr>
              <a:xfrm>
                <a:off x="3643879" y="2118598"/>
                <a:ext cx="178731" cy="151532"/>
              </a:xfrm>
              <a:custGeom>
                <a:avLst/>
                <a:gdLst>
                  <a:gd name="connsiteX0" fmla="*/ 178082 w 178731"/>
                  <a:gd name="connsiteY0" fmla="*/ 80840 h 151532"/>
                  <a:gd name="connsiteX1" fmla="*/ 89823 w 178731"/>
                  <a:gd name="connsiteY1" fmla="*/ 1172 h 151532"/>
                  <a:gd name="connsiteX2" fmla="*/ 1172 w 178731"/>
                  <a:gd name="connsiteY2" fmla="*/ 88741 h 151532"/>
                  <a:gd name="connsiteX3" fmla="*/ 1172 w 178731"/>
                  <a:gd name="connsiteY3" fmla="*/ 152998 h 151532"/>
                  <a:gd name="connsiteX4" fmla="*/ 40587 w 178731"/>
                  <a:gd name="connsiteY4" fmla="*/ 153128 h 151532"/>
                  <a:gd name="connsiteX5" fmla="*/ 40587 w 178731"/>
                  <a:gd name="connsiteY5" fmla="*/ 88480 h 151532"/>
                  <a:gd name="connsiteX6" fmla="*/ 40521 w 178731"/>
                  <a:gd name="connsiteY6" fmla="*/ 88414 h 151532"/>
                  <a:gd name="connsiteX7" fmla="*/ 89627 w 178731"/>
                  <a:gd name="connsiteY7" fmla="*/ 40810 h 151532"/>
                  <a:gd name="connsiteX8" fmla="*/ 138732 w 178731"/>
                  <a:gd name="connsiteY8" fmla="*/ 88414 h 151532"/>
                  <a:gd name="connsiteX9" fmla="*/ 138732 w 178731"/>
                  <a:gd name="connsiteY9" fmla="*/ 153063 h 151532"/>
                  <a:gd name="connsiteX10" fmla="*/ 177886 w 178731"/>
                  <a:gd name="connsiteY10" fmla="*/ 153063 h 151532"/>
                  <a:gd name="connsiteX11" fmla="*/ 177886 w 178731"/>
                  <a:gd name="connsiteY11" fmla="*/ 88545 h 151532"/>
                  <a:gd name="connsiteX12" fmla="*/ 178082 w 178731"/>
                  <a:gd name="connsiteY12" fmla="*/ 80840 h 15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31" h="151532">
                    <a:moveTo>
                      <a:pt x="178082" y="80840"/>
                    </a:moveTo>
                    <a:cubicBezTo>
                      <a:pt x="173695" y="36108"/>
                      <a:pt x="135852" y="1172"/>
                      <a:pt x="89823" y="1172"/>
                    </a:cubicBezTo>
                    <a:cubicBezTo>
                      <a:pt x="41176" y="1172"/>
                      <a:pt x="1630" y="40287"/>
                      <a:pt x="1172" y="88741"/>
                    </a:cubicBezTo>
                    <a:lnTo>
                      <a:pt x="1172" y="152998"/>
                    </a:lnTo>
                    <a:lnTo>
                      <a:pt x="40587" y="153128"/>
                    </a:lnTo>
                    <a:lnTo>
                      <a:pt x="40587" y="88480"/>
                    </a:lnTo>
                    <a:lnTo>
                      <a:pt x="40521" y="88414"/>
                    </a:lnTo>
                    <a:cubicBezTo>
                      <a:pt x="41307" y="62032"/>
                      <a:pt x="62979" y="40810"/>
                      <a:pt x="89627" y="40810"/>
                    </a:cubicBezTo>
                    <a:cubicBezTo>
                      <a:pt x="116275" y="40810"/>
                      <a:pt x="137947" y="61967"/>
                      <a:pt x="138732" y="88414"/>
                    </a:cubicBezTo>
                    <a:lnTo>
                      <a:pt x="138732" y="153063"/>
                    </a:lnTo>
                    <a:lnTo>
                      <a:pt x="177886" y="153063"/>
                    </a:lnTo>
                    <a:lnTo>
                      <a:pt x="177886" y="88545"/>
                    </a:lnTo>
                    <a:cubicBezTo>
                      <a:pt x="178017" y="85476"/>
                      <a:pt x="178213" y="82276"/>
                      <a:pt x="178082" y="80840"/>
                    </a:cubicBez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4FEFF2AF-26FA-C170-3A2E-3ADBB7E76033}"/>
                  </a:ext>
                </a:extLst>
              </p:cNvPr>
              <p:cNvSpPr/>
              <p:nvPr/>
            </p:nvSpPr>
            <p:spPr>
              <a:xfrm>
                <a:off x="3604986" y="2255727"/>
                <a:ext cx="256441" cy="237012"/>
              </a:xfrm>
              <a:custGeom>
                <a:avLst/>
                <a:gdLst>
                  <a:gd name="connsiteX0" fmla="*/ 256258 w 256440"/>
                  <a:gd name="connsiteY0" fmla="*/ 236322 h 237012"/>
                  <a:gd name="connsiteX1" fmla="*/ 1172 w 256440"/>
                  <a:gd name="connsiteY1" fmla="*/ 236322 h 237012"/>
                  <a:gd name="connsiteX2" fmla="*/ 1172 w 256440"/>
                  <a:gd name="connsiteY2" fmla="*/ 1172 h 237012"/>
                  <a:gd name="connsiteX3" fmla="*/ 256258 w 256440"/>
                  <a:gd name="connsiteY3" fmla="*/ 1172 h 237012"/>
                  <a:gd name="connsiteX4" fmla="*/ 256258 w 256440"/>
                  <a:gd name="connsiteY4" fmla="*/ 236322 h 23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440" h="237012">
                    <a:moveTo>
                      <a:pt x="256258" y="236322"/>
                    </a:moveTo>
                    <a:lnTo>
                      <a:pt x="1172" y="236322"/>
                    </a:lnTo>
                    <a:lnTo>
                      <a:pt x="1172" y="1172"/>
                    </a:lnTo>
                    <a:lnTo>
                      <a:pt x="256258" y="1172"/>
                    </a:lnTo>
                    <a:lnTo>
                      <a:pt x="256258" y="236322"/>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E973C8D1-A39D-77B6-6E52-BC80C3B2587F}"/>
                  </a:ext>
                </a:extLst>
              </p:cNvPr>
              <p:cNvSpPr/>
              <p:nvPr/>
            </p:nvSpPr>
            <p:spPr>
              <a:xfrm>
                <a:off x="3642437" y="2312354"/>
                <a:ext cx="178731" cy="101022"/>
              </a:xfrm>
              <a:custGeom>
                <a:avLst/>
                <a:gdLst>
                  <a:gd name="connsiteX0" fmla="*/ 159880 w 178731"/>
                  <a:gd name="connsiteY0" fmla="*/ 64449 h 101021"/>
                  <a:gd name="connsiteX1" fmla="*/ 159160 w 178731"/>
                  <a:gd name="connsiteY1" fmla="*/ 64449 h 101021"/>
                  <a:gd name="connsiteX2" fmla="*/ 159815 w 178731"/>
                  <a:gd name="connsiteY2" fmla="*/ 58180 h 101021"/>
                  <a:gd name="connsiteX3" fmla="*/ 128060 w 178731"/>
                  <a:gd name="connsiteY3" fmla="*/ 26509 h 101021"/>
                  <a:gd name="connsiteX4" fmla="*/ 111037 w 178731"/>
                  <a:gd name="connsiteY4" fmla="*/ 31406 h 101021"/>
                  <a:gd name="connsiteX5" fmla="*/ 64550 w 178731"/>
                  <a:gd name="connsiteY5" fmla="*/ 1172 h 101021"/>
                  <a:gd name="connsiteX6" fmla="*/ 13743 w 178731"/>
                  <a:gd name="connsiteY6" fmla="*/ 51846 h 101021"/>
                  <a:gd name="connsiteX7" fmla="*/ 15511 w 178731"/>
                  <a:gd name="connsiteY7" fmla="*/ 65036 h 101021"/>
                  <a:gd name="connsiteX8" fmla="*/ 1172 w 178731"/>
                  <a:gd name="connsiteY8" fmla="*/ 83451 h 101021"/>
                  <a:gd name="connsiteX9" fmla="*/ 20224 w 178731"/>
                  <a:gd name="connsiteY9" fmla="*/ 102454 h 101021"/>
                  <a:gd name="connsiteX10" fmla="*/ 62128 w 178731"/>
                  <a:gd name="connsiteY10" fmla="*/ 102454 h 101021"/>
                  <a:gd name="connsiteX11" fmla="*/ 64485 w 178731"/>
                  <a:gd name="connsiteY11" fmla="*/ 102520 h 101021"/>
                  <a:gd name="connsiteX12" fmla="*/ 66842 w 178731"/>
                  <a:gd name="connsiteY12" fmla="*/ 102454 h 101021"/>
                  <a:gd name="connsiteX13" fmla="*/ 159815 w 178731"/>
                  <a:gd name="connsiteY13" fmla="*/ 102454 h 101021"/>
                  <a:gd name="connsiteX14" fmla="*/ 178868 w 178731"/>
                  <a:gd name="connsiteY14" fmla="*/ 83451 h 101021"/>
                  <a:gd name="connsiteX15" fmla="*/ 159880 w 178731"/>
                  <a:gd name="connsiteY15" fmla="*/ 64449 h 10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731" h="101021">
                    <a:moveTo>
                      <a:pt x="159880" y="64449"/>
                    </a:moveTo>
                    <a:lnTo>
                      <a:pt x="159160" y="64449"/>
                    </a:lnTo>
                    <a:cubicBezTo>
                      <a:pt x="159553" y="62424"/>
                      <a:pt x="159815" y="60334"/>
                      <a:pt x="159815" y="58180"/>
                    </a:cubicBezTo>
                    <a:cubicBezTo>
                      <a:pt x="159815" y="40679"/>
                      <a:pt x="145607" y="26509"/>
                      <a:pt x="128060" y="26509"/>
                    </a:cubicBezTo>
                    <a:cubicBezTo>
                      <a:pt x="121774" y="26509"/>
                      <a:pt x="115947" y="28337"/>
                      <a:pt x="111037" y="31406"/>
                    </a:cubicBezTo>
                    <a:cubicBezTo>
                      <a:pt x="103180" y="13579"/>
                      <a:pt x="85306" y="1172"/>
                      <a:pt x="64550" y="1172"/>
                    </a:cubicBezTo>
                    <a:cubicBezTo>
                      <a:pt x="36527" y="1172"/>
                      <a:pt x="13743" y="23831"/>
                      <a:pt x="13743" y="51846"/>
                    </a:cubicBezTo>
                    <a:cubicBezTo>
                      <a:pt x="13743" y="56416"/>
                      <a:pt x="14332" y="60857"/>
                      <a:pt x="15511" y="65036"/>
                    </a:cubicBezTo>
                    <a:cubicBezTo>
                      <a:pt x="7261" y="67126"/>
                      <a:pt x="1172" y="74570"/>
                      <a:pt x="1172" y="83451"/>
                    </a:cubicBezTo>
                    <a:cubicBezTo>
                      <a:pt x="1172" y="93965"/>
                      <a:pt x="9683" y="102454"/>
                      <a:pt x="20224" y="102454"/>
                    </a:cubicBezTo>
                    <a:lnTo>
                      <a:pt x="62128" y="102454"/>
                    </a:lnTo>
                    <a:cubicBezTo>
                      <a:pt x="62914" y="102520"/>
                      <a:pt x="63699" y="102520"/>
                      <a:pt x="64485" y="102520"/>
                    </a:cubicBezTo>
                    <a:cubicBezTo>
                      <a:pt x="65271" y="102520"/>
                      <a:pt x="66056" y="102520"/>
                      <a:pt x="66842" y="102454"/>
                    </a:cubicBezTo>
                    <a:lnTo>
                      <a:pt x="159815" y="102454"/>
                    </a:lnTo>
                    <a:cubicBezTo>
                      <a:pt x="170356" y="102454"/>
                      <a:pt x="178868" y="93965"/>
                      <a:pt x="178868" y="83451"/>
                    </a:cubicBezTo>
                    <a:cubicBezTo>
                      <a:pt x="178933" y="72938"/>
                      <a:pt x="170356" y="64449"/>
                      <a:pt x="159880" y="64449"/>
                    </a:cubicBezTo>
                    <a:close/>
                  </a:path>
                </a:pathLst>
              </a:custGeom>
              <a:solidFill>
                <a:srgbClr val="FFFF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046CC04E-0204-99E6-F83D-B4273E4BCE4C}"/>
              </a:ext>
              <a:ext uri="{C183D7F6-B498-43B3-948B-1728B52AA6E4}">
                <adec:decorative xmlns:adec="http://schemas.microsoft.com/office/drawing/2017/decorative" val="1"/>
              </a:ext>
            </a:extLst>
          </p:cNvPr>
          <p:cNvGrpSpPr/>
          <p:nvPr/>
        </p:nvGrpSpPr>
        <p:grpSpPr>
          <a:xfrm>
            <a:off x="2620112" y="3868131"/>
            <a:ext cx="666376" cy="666376"/>
            <a:chOff x="1992582" y="3921919"/>
            <a:chExt cx="666376" cy="666376"/>
          </a:xfrm>
        </p:grpSpPr>
        <p:sp>
          <p:nvSpPr>
            <p:cNvPr id="46" name="Oval 45">
              <a:extLst>
                <a:ext uri="{FF2B5EF4-FFF2-40B4-BE49-F238E27FC236}">
                  <a16:creationId xmlns:a16="http://schemas.microsoft.com/office/drawing/2014/main" id="{61045C07-B19E-04D2-D1C7-7EC3219E8099}"/>
                </a:ext>
              </a:extLst>
            </p:cNvPr>
            <p:cNvSpPr/>
            <p:nvPr/>
          </p:nvSpPr>
          <p:spPr bwMode="auto">
            <a:xfrm>
              <a:off x="1992582"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1A233C3-4318-74E5-E020-763A9F7ED457}"/>
                </a:ext>
              </a:extLst>
            </p:cNvPr>
            <p:cNvSpPr/>
            <p:nvPr/>
          </p:nvSpPr>
          <p:spPr bwMode="auto">
            <a:xfrm>
              <a:off x="2052113"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8" name="online" descr="online">
              <a:extLst>
                <a:ext uri="{FF2B5EF4-FFF2-40B4-BE49-F238E27FC236}">
                  <a16:creationId xmlns:a16="http://schemas.microsoft.com/office/drawing/2014/main" id="{812091DA-6E21-E894-2DD6-8138DDCD29AF}"/>
                </a:ext>
              </a:extLst>
            </p:cNvPr>
            <p:cNvGrpSpPr/>
            <p:nvPr/>
          </p:nvGrpSpPr>
          <p:grpSpPr>
            <a:xfrm>
              <a:off x="2147363" y="4076700"/>
              <a:ext cx="356814" cy="356814"/>
              <a:chOff x="4472102" y="5773612"/>
              <a:chExt cx="436448" cy="436448"/>
            </a:xfrm>
          </p:grpSpPr>
          <p:sp>
            <p:nvSpPr>
              <p:cNvPr id="49" name="Freeform: Shape 48">
                <a:extLst>
                  <a:ext uri="{FF2B5EF4-FFF2-40B4-BE49-F238E27FC236}">
                    <a16:creationId xmlns:a16="http://schemas.microsoft.com/office/drawing/2014/main" id="{180EB588-179A-B82B-545C-2D493EF51A9E}"/>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0" name="Freeform: Shape 49">
                <a:extLst>
                  <a:ext uri="{FF2B5EF4-FFF2-40B4-BE49-F238E27FC236}">
                    <a16:creationId xmlns:a16="http://schemas.microsoft.com/office/drawing/2014/main" id="{936D2BAC-2125-12D2-4234-F945A0793DF3}"/>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1" name="Freeform: Shape 50">
                <a:extLst>
                  <a:ext uri="{FF2B5EF4-FFF2-40B4-BE49-F238E27FC236}">
                    <a16:creationId xmlns:a16="http://schemas.microsoft.com/office/drawing/2014/main" id="{E5D6F258-AED4-563A-A003-484FE6DE8945}"/>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2" name="Freeform: Shape 51">
                <a:extLst>
                  <a:ext uri="{FF2B5EF4-FFF2-40B4-BE49-F238E27FC236}">
                    <a16:creationId xmlns:a16="http://schemas.microsoft.com/office/drawing/2014/main" id="{FCB6D232-88FD-8593-3C04-189DC6399670}"/>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3" name="Freeform: Shape 52">
                <a:extLst>
                  <a:ext uri="{FF2B5EF4-FFF2-40B4-BE49-F238E27FC236}">
                    <a16:creationId xmlns:a16="http://schemas.microsoft.com/office/drawing/2014/main" id="{65BFC361-193B-1F59-E627-2ED4D8754DD6}"/>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4" name="Freeform: Shape 53">
                <a:extLst>
                  <a:ext uri="{FF2B5EF4-FFF2-40B4-BE49-F238E27FC236}">
                    <a16:creationId xmlns:a16="http://schemas.microsoft.com/office/drawing/2014/main" id="{DFEC2174-23DD-D6B9-61BE-9F5650199300}"/>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5" name="Freeform: Shape 54">
                <a:extLst>
                  <a:ext uri="{FF2B5EF4-FFF2-40B4-BE49-F238E27FC236}">
                    <a16:creationId xmlns:a16="http://schemas.microsoft.com/office/drawing/2014/main" id="{24E6369A-9AE8-4538-E4AB-466458983E06}"/>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6" name="Freeform: Shape 55">
                <a:extLst>
                  <a:ext uri="{FF2B5EF4-FFF2-40B4-BE49-F238E27FC236}">
                    <a16:creationId xmlns:a16="http://schemas.microsoft.com/office/drawing/2014/main" id="{CF158D83-2FC2-B3DF-AE75-8BBBD234523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7" name="Freeform: Shape 56">
                <a:extLst>
                  <a:ext uri="{FF2B5EF4-FFF2-40B4-BE49-F238E27FC236}">
                    <a16:creationId xmlns:a16="http://schemas.microsoft.com/office/drawing/2014/main" id="{71E6159C-B012-0E31-CEA9-6D6894B79EF1}"/>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8" name="Freeform: Shape 57">
                <a:extLst>
                  <a:ext uri="{FF2B5EF4-FFF2-40B4-BE49-F238E27FC236}">
                    <a16:creationId xmlns:a16="http://schemas.microsoft.com/office/drawing/2014/main" id="{3C77AAB7-4621-8CD8-5190-ED0058CE9A8E}"/>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9" name="Freeform: Shape 58">
                <a:extLst>
                  <a:ext uri="{FF2B5EF4-FFF2-40B4-BE49-F238E27FC236}">
                    <a16:creationId xmlns:a16="http://schemas.microsoft.com/office/drawing/2014/main" id="{7B07AC7F-82B0-C590-BE9F-BE067064596A}"/>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0" name="Freeform: Shape 59">
                <a:extLst>
                  <a:ext uri="{FF2B5EF4-FFF2-40B4-BE49-F238E27FC236}">
                    <a16:creationId xmlns:a16="http://schemas.microsoft.com/office/drawing/2014/main" id="{08299B74-3C5F-A8D2-8B38-767643575887}"/>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1" name="Freeform: Shape 60">
                <a:extLst>
                  <a:ext uri="{FF2B5EF4-FFF2-40B4-BE49-F238E27FC236}">
                    <a16:creationId xmlns:a16="http://schemas.microsoft.com/office/drawing/2014/main" id="{630C5D76-A0C5-F482-8AD7-F2C21A635AD6}"/>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2" name="Freeform: Shape 61">
                <a:extLst>
                  <a:ext uri="{FF2B5EF4-FFF2-40B4-BE49-F238E27FC236}">
                    <a16:creationId xmlns:a16="http://schemas.microsoft.com/office/drawing/2014/main" id="{4CF37063-324E-9E67-5DE7-A5625C758077}"/>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E127BA4B-3A2A-5EAB-FAE2-7885187E0C7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4" name="Freeform: Shape 63">
                <a:extLst>
                  <a:ext uri="{FF2B5EF4-FFF2-40B4-BE49-F238E27FC236}">
                    <a16:creationId xmlns:a16="http://schemas.microsoft.com/office/drawing/2014/main" id="{17512195-B1AF-7C84-B39C-F6118C6EBCA4}"/>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F41266D5-9EEE-5545-2139-B4BCB2603607}"/>
              </a:ext>
              <a:ext uri="{C183D7F6-B498-43B3-948B-1728B52AA6E4}">
                <adec:decorative xmlns:adec="http://schemas.microsoft.com/office/drawing/2017/decorative" val="1"/>
              </a:ext>
            </a:extLst>
          </p:cNvPr>
          <p:cNvGrpSpPr/>
          <p:nvPr/>
        </p:nvGrpSpPr>
        <p:grpSpPr>
          <a:xfrm>
            <a:off x="10160573" y="3868131"/>
            <a:ext cx="666376" cy="666376"/>
            <a:chOff x="9533043" y="3921919"/>
            <a:chExt cx="666376" cy="666376"/>
          </a:xfrm>
        </p:grpSpPr>
        <p:sp>
          <p:nvSpPr>
            <p:cNvPr id="66" name="Oval 65">
              <a:extLst>
                <a:ext uri="{FF2B5EF4-FFF2-40B4-BE49-F238E27FC236}">
                  <a16:creationId xmlns:a16="http://schemas.microsoft.com/office/drawing/2014/main" id="{19542BEE-9FE0-032D-3C14-E6587D1A3ABF}"/>
                </a:ext>
              </a:extLst>
            </p:cNvPr>
            <p:cNvSpPr/>
            <p:nvPr/>
          </p:nvSpPr>
          <p:spPr bwMode="auto">
            <a:xfrm>
              <a:off x="9533043"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90BAD6F9-2254-38EB-83C9-9942C99334BA}"/>
                </a:ext>
              </a:extLst>
            </p:cNvPr>
            <p:cNvSpPr/>
            <p:nvPr/>
          </p:nvSpPr>
          <p:spPr bwMode="auto">
            <a:xfrm>
              <a:off x="9592574"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68" name="government" descr="government">
              <a:extLst>
                <a:ext uri="{FF2B5EF4-FFF2-40B4-BE49-F238E27FC236}">
                  <a16:creationId xmlns:a16="http://schemas.microsoft.com/office/drawing/2014/main" id="{68E159E4-D110-0077-BD21-4E52B717689D}"/>
                </a:ext>
              </a:extLst>
            </p:cNvPr>
            <p:cNvGrpSpPr/>
            <p:nvPr/>
          </p:nvGrpSpPr>
          <p:grpSpPr>
            <a:xfrm>
              <a:off x="9719193" y="4105276"/>
              <a:ext cx="294076" cy="299662"/>
              <a:chOff x="5845334" y="4295775"/>
              <a:chExt cx="584835" cy="595951"/>
            </a:xfrm>
          </p:grpSpPr>
          <p:sp>
            <p:nvSpPr>
              <p:cNvPr id="69" name="Freeform 5">
                <a:extLst>
                  <a:ext uri="{FF2B5EF4-FFF2-40B4-BE49-F238E27FC236}">
                    <a16:creationId xmlns:a16="http://schemas.microsoft.com/office/drawing/2014/main" id="{A0304DC8-F6D2-C383-2114-48DAA5F924BA}"/>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70" name="Rectangle 69">
                <a:extLst>
                  <a:ext uri="{FF2B5EF4-FFF2-40B4-BE49-F238E27FC236}">
                    <a16:creationId xmlns:a16="http://schemas.microsoft.com/office/drawing/2014/main" id="{9B68E6BE-70B0-5B82-9612-01AEEDCAF2E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cxnSp>
        <p:nvCxnSpPr>
          <p:cNvPr id="71" name="Straight Connector 70">
            <a:extLst>
              <a:ext uri="{FF2B5EF4-FFF2-40B4-BE49-F238E27FC236}">
                <a16:creationId xmlns:a16="http://schemas.microsoft.com/office/drawing/2014/main" id="{90D4081E-9976-C56D-AAB7-6EB3748778CB}"/>
              </a:ext>
              <a:ext uri="{C183D7F6-B498-43B3-948B-1728B52AA6E4}">
                <adec:decorative xmlns:adec="http://schemas.microsoft.com/office/drawing/2017/decorative" val="1"/>
              </a:ext>
            </a:extLst>
          </p:cNvPr>
          <p:cNvCxnSpPr>
            <a:cxnSpLocks/>
          </p:cNvCxnSpPr>
          <p:nvPr/>
        </p:nvCxnSpPr>
        <p:spPr>
          <a:xfrm>
            <a:off x="1858021" y="2209260"/>
            <a:ext cx="9717087" cy="0"/>
          </a:xfrm>
          <a:prstGeom prst="line">
            <a:avLst/>
          </a:prstGeom>
          <a:ln>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55032D4-30B7-582C-332D-D924230BC183}"/>
              </a:ext>
              <a:ext uri="{C183D7F6-B498-43B3-948B-1728B52AA6E4}">
                <adec:decorative xmlns:adec="http://schemas.microsoft.com/office/drawing/2017/decorative" val="1"/>
              </a:ext>
            </a:extLst>
          </p:cNvPr>
          <p:cNvGrpSpPr/>
          <p:nvPr/>
        </p:nvGrpSpPr>
        <p:grpSpPr>
          <a:xfrm>
            <a:off x="5228731" y="1398530"/>
            <a:ext cx="2467303" cy="691975"/>
            <a:chOff x="5409254" y="4039012"/>
            <a:chExt cx="1218429" cy="396545"/>
          </a:xfrm>
        </p:grpSpPr>
        <p:sp>
          <p:nvSpPr>
            <p:cNvPr id="73" name="TextBox 72">
              <a:extLst>
                <a:ext uri="{FF2B5EF4-FFF2-40B4-BE49-F238E27FC236}">
                  <a16:creationId xmlns:a16="http://schemas.microsoft.com/office/drawing/2014/main" id="{96AB1353-8A84-97FF-01DA-75FDAF2D148C}"/>
                </a:ext>
              </a:extLst>
            </p:cNvPr>
            <p:cNvSpPr txBox="1"/>
            <p:nvPr/>
          </p:nvSpPr>
          <p:spPr>
            <a:xfrm>
              <a:off x="5867371" y="4122643"/>
              <a:ext cx="760312" cy="190486"/>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2400" b="1" i="0" u="none" strike="noStrike" kern="1200" cap="none" spc="-50" normalizeH="0" baseline="0" noProof="0">
                  <a:ln>
                    <a:noFill/>
                  </a:ln>
                  <a:effectLst/>
                  <a:uLnTx/>
                  <a:uFillTx/>
                  <a:latin typeface="Segoe UI Semibold"/>
                  <a:ea typeface="+mn-ea"/>
                  <a:cs typeface="+mn-cs"/>
                </a:rPr>
                <a:t>Azure Arc</a:t>
              </a:r>
            </a:p>
          </p:txBody>
        </p:sp>
        <p:pic>
          <p:nvPicPr>
            <p:cNvPr id="74" name="Picture 7">
              <a:extLst>
                <a:ext uri="{FF2B5EF4-FFF2-40B4-BE49-F238E27FC236}">
                  <a16:creationId xmlns:a16="http://schemas.microsoft.com/office/drawing/2014/main" id="{7D0AF5FD-ABFE-D872-8870-E5FDFB7BE0A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913" b="3913"/>
            <a:stretch/>
          </p:blipFill>
          <p:spPr>
            <a:xfrm>
              <a:off x="5409254" y="4039012"/>
              <a:ext cx="398182" cy="396545"/>
            </a:xfrm>
            <a:prstGeom prst="rect">
              <a:avLst/>
            </a:prstGeom>
            <a:noFill/>
            <a:ln>
              <a:noFill/>
              <a:headEnd type="none" w="med" len="med"/>
              <a:tailEnd type="none" w="med" len="med"/>
            </a:ln>
            <a:effectLst/>
          </p:spPr>
        </p:pic>
      </p:grpSp>
    </p:spTree>
    <p:extLst>
      <p:ext uri="{BB962C8B-B14F-4D97-AF65-F5344CB8AC3E}">
        <p14:creationId xmlns:p14="http://schemas.microsoft.com/office/powerpoint/2010/main" val="345316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nodeType="withEffect">
                                  <p:stCondLst>
                                    <p:cond delay="4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400"/>
                                  </p:stCondLst>
                                  <p:childTnLst>
                                    <p:animMotion origin="layout" path="M 4.79167E-6 -0.03472 L 4.79167E-6 -2.96296E-6 " pathEditMode="relative" rAng="0" ptsTypes="AA">
                                      <p:cBhvr>
                                        <p:cTn id="14" dur="500" fill="hold"/>
                                        <p:tgtEl>
                                          <p:spTgt spid="8"/>
                                        </p:tgtEl>
                                        <p:attrNameLst>
                                          <p:attrName>ppt_x</p:attrName>
                                          <p:attrName>ppt_y</p:attrName>
                                        </p:attrNameLst>
                                      </p:cBhvr>
                                      <p:rCtr x="0" y="1736"/>
                                    </p:animMotion>
                                  </p:childTnLst>
                                </p:cTn>
                              </p:par>
                              <p:par>
                                <p:cTn id="15" presetID="10" presetClass="entr" presetSubtype="0" fill="hold" nodeType="withEffect">
                                  <p:stCondLst>
                                    <p:cond delay="4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6" presetClass="emph" presetSubtype="0" fill="hold" nodeType="withEffect">
                                  <p:stCondLst>
                                    <p:cond delay="400"/>
                                  </p:stCondLst>
                                  <p:childTnLst>
                                    <p:animScale>
                                      <p:cBhvr>
                                        <p:cTn id="19" dur="10" fill="hold"/>
                                        <p:tgtEl>
                                          <p:spTgt spid="45"/>
                                        </p:tgtEl>
                                      </p:cBhvr>
                                      <p:by x="125000" y="125000"/>
                                    </p:animScale>
                                  </p:childTnLst>
                                </p:cTn>
                              </p:par>
                              <p:par>
                                <p:cTn id="20" presetID="6" presetClass="emph" presetSubtype="0" decel="100000" fill="hold" nodeType="withEffect">
                                  <p:stCondLst>
                                    <p:cond delay="400"/>
                                  </p:stCondLst>
                                  <p:childTnLst>
                                    <p:animScale>
                                      <p:cBhvr>
                                        <p:cTn id="21" dur="750" fill="hold"/>
                                        <p:tgtEl>
                                          <p:spTgt spid="45"/>
                                        </p:tgtEl>
                                      </p:cBhvr>
                                      <p:by x="80000" y="80000"/>
                                    </p:animScale>
                                  </p:childTnLst>
                                </p:cTn>
                              </p:par>
                              <p:par>
                                <p:cTn id="22" presetID="10" presetClass="entr" presetSubtype="0" fill="hold" nodeType="withEffect">
                                  <p:stCondLst>
                                    <p:cond delay="6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50"/>
                                        <p:tgtEl>
                                          <p:spTgt spid="20"/>
                                        </p:tgtEl>
                                      </p:cBhvr>
                                    </p:animEffect>
                                  </p:childTnLst>
                                </p:cTn>
                              </p:par>
                              <p:par>
                                <p:cTn id="25" presetID="42" presetClass="path" presetSubtype="0" decel="100000" fill="hold" nodeType="withEffect">
                                  <p:stCondLst>
                                    <p:cond delay="600"/>
                                  </p:stCondLst>
                                  <p:childTnLst>
                                    <p:animMotion origin="layout" path="M 1.25E-6 0.03889 L 1.25E-6 1.85185E-6 " pathEditMode="relative" rAng="0" ptsTypes="AA">
                                      <p:cBhvr>
                                        <p:cTn id="26" dur="500" fill="hold"/>
                                        <p:tgtEl>
                                          <p:spTgt spid="20"/>
                                        </p:tgtEl>
                                        <p:attrNameLst>
                                          <p:attrName>ppt_x</p:attrName>
                                          <p:attrName>ppt_y</p:attrName>
                                        </p:attrNameLst>
                                      </p:cBhvr>
                                      <p:rCtr x="0" y="-1944"/>
                                    </p:animMotion>
                                  </p:childTnLst>
                                </p:cTn>
                              </p:par>
                              <p:par>
                                <p:cTn id="27" presetID="10" presetClass="entr" presetSubtype="0" fill="hold" grpId="0" nodeType="withEffect">
                                  <p:stCondLst>
                                    <p:cond delay="6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childTnLst>
                                </p:cTn>
                              </p:par>
                              <p:par>
                                <p:cTn id="30" presetID="42" presetClass="path" presetSubtype="0" decel="100000" fill="hold" grpId="1" nodeType="withEffect">
                                  <p:stCondLst>
                                    <p:cond delay="600"/>
                                  </p:stCondLst>
                                  <p:childTnLst>
                                    <p:animMotion origin="layout" path="M 5E-6 -0.03472 L 5E-6 -2.96296E-6 " pathEditMode="relative" rAng="0" ptsTypes="AA">
                                      <p:cBhvr>
                                        <p:cTn id="31" dur="500" fill="hold"/>
                                        <p:tgtEl>
                                          <p:spTgt spid="9"/>
                                        </p:tgtEl>
                                        <p:attrNameLst>
                                          <p:attrName>ppt_x</p:attrName>
                                          <p:attrName>ppt_y</p:attrName>
                                        </p:attrNameLst>
                                      </p:cBhvr>
                                      <p:rCtr x="0" y="1736"/>
                                    </p:animMotion>
                                  </p:childTnLst>
                                </p:cTn>
                              </p:par>
                              <p:par>
                                <p:cTn id="32" presetID="10" presetClass="entr" presetSubtype="0" fill="hold" nodeType="withEffect">
                                  <p:stCondLst>
                                    <p:cond delay="6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6" presetClass="emph" presetSubtype="0" fill="hold" nodeType="withEffect">
                                  <p:stCondLst>
                                    <p:cond delay="600"/>
                                  </p:stCondLst>
                                  <p:childTnLst>
                                    <p:animScale>
                                      <p:cBhvr>
                                        <p:cTn id="36" dur="10" fill="hold"/>
                                        <p:tgtEl>
                                          <p:spTgt spid="24"/>
                                        </p:tgtEl>
                                      </p:cBhvr>
                                      <p:by x="125000" y="125000"/>
                                    </p:animScale>
                                  </p:childTnLst>
                                </p:cTn>
                              </p:par>
                              <p:par>
                                <p:cTn id="37" presetID="6" presetClass="emph" presetSubtype="0" decel="100000" fill="hold" nodeType="withEffect">
                                  <p:stCondLst>
                                    <p:cond delay="600"/>
                                  </p:stCondLst>
                                  <p:childTnLst>
                                    <p:animScale>
                                      <p:cBhvr>
                                        <p:cTn id="38" dur="750" fill="hold"/>
                                        <p:tgtEl>
                                          <p:spTgt spid="24"/>
                                        </p:tgtEl>
                                      </p:cBhvr>
                                      <p:by x="80000" y="80000"/>
                                    </p:animScale>
                                  </p:childTnLst>
                                </p:cTn>
                              </p:par>
                              <p:par>
                                <p:cTn id="39" presetID="10" presetClass="entr" presetSubtype="0" fill="hold" nodeType="withEffect">
                                  <p:stCondLst>
                                    <p:cond delay="8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50"/>
                                        <p:tgtEl>
                                          <p:spTgt spid="16"/>
                                        </p:tgtEl>
                                      </p:cBhvr>
                                    </p:animEffect>
                                  </p:childTnLst>
                                </p:cTn>
                              </p:par>
                              <p:par>
                                <p:cTn id="42" presetID="42" presetClass="path" presetSubtype="0" decel="100000" fill="hold" nodeType="withEffect">
                                  <p:stCondLst>
                                    <p:cond delay="800"/>
                                  </p:stCondLst>
                                  <p:childTnLst>
                                    <p:animMotion origin="layout" path="M 1.25E-6 0.03889 L 1.25E-6 1.85185E-6 " pathEditMode="relative" rAng="0" ptsTypes="AA">
                                      <p:cBhvr>
                                        <p:cTn id="43" dur="500" fill="hold"/>
                                        <p:tgtEl>
                                          <p:spTgt spid="16"/>
                                        </p:tgtEl>
                                        <p:attrNameLst>
                                          <p:attrName>ppt_x</p:attrName>
                                          <p:attrName>ppt_y</p:attrName>
                                        </p:attrNameLst>
                                      </p:cBhvr>
                                      <p:rCtr x="0" y="-1944"/>
                                    </p:animMotion>
                                  </p:childTnLst>
                                </p:cTn>
                              </p:par>
                              <p:par>
                                <p:cTn id="44" presetID="10" presetClass="entr" presetSubtype="0" fill="hold" grpId="0" nodeType="withEffect">
                                  <p:stCondLst>
                                    <p:cond delay="80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250"/>
                                        <p:tgtEl>
                                          <p:spTgt spid="10"/>
                                        </p:tgtEl>
                                      </p:cBhvr>
                                    </p:animEffect>
                                  </p:childTnLst>
                                </p:cTn>
                              </p:par>
                              <p:par>
                                <p:cTn id="47" presetID="42" presetClass="path" presetSubtype="0" decel="100000" fill="hold" grpId="1" nodeType="withEffect">
                                  <p:stCondLst>
                                    <p:cond delay="800"/>
                                  </p:stCondLst>
                                  <p:childTnLst>
                                    <p:animMotion origin="layout" path="M -4.79167E-6 -0.03472 L -4.79167E-6 -2.96296E-6 " pathEditMode="relative" rAng="0" ptsTypes="AA">
                                      <p:cBhvr>
                                        <p:cTn id="48" dur="500" fill="hold"/>
                                        <p:tgtEl>
                                          <p:spTgt spid="10"/>
                                        </p:tgtEl>
                                        <p:attrNameLst>
                                          <p:attrName>ppt_x</p:attrName>
                                          <p:attrName>ppt_y</p:attrName>
                                        </p:attrNameLst>
                                      </p:cBhvr>
                                      <p:rCtr x="0" y="1736"/>
                                    </p:animMotion>
                                  </p:childTnLst>
                                </p:cTn>
                              </p:par>
                              <p:par>
                                <p:cTn id="49" presetID="10" presetClass="entr" presetSubtype="0" fill="hold" nodeType="withEffect">
                                  <p:stCondLst>
                                    <p:cond delay="80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6" presetClass="emph" presetSubtype="0" fill="hold" nodeType="withEffect">
                                  <p:stCondLst>
                                    <p:cond delay="800"/>
                                  </p:stCondLst>
                                  <p:childTnLst>
                                    <p:animScale>
                                      <p:cBhvr>
                                        <p:cTn id="53" dur="10" fill="hold"/>
                                        <p:tgtEl>
                                          <p:spTgt spid="38"/>
                                        </p:tgtEl>
                                      </p:cBhvr>
                                      <p:by x="125000" y="125000"/>
                                    </p:animScale>
                                  </p:childTnLst>
                                </p:cTn>
                              </p:par>
                              <p:par>
                                <p:cTn id="54" presetID="6" presetClass="emph" presetSubtype="0" decel="100000" fill="hold" nodeType="withEffect">
                                  <p:stCondLst>
                                    <p:cond delay="800"/>
                                  </p:stCondLst>
                                  <p:childTnLst>
                                    <p:animScale>
                                      <p:cBhvr>
                                        <p:cTn id="55" dur="750" fill="hold"/>
                                        <p:tgtEl>
                                          <p:spTgt spid="38"/>
                                        </p:tgtEl>
                                      </p:cBhvr>
                                      <p:by x="80000" y="80000"/>
                                    </p:animScale>
                                  </p:childTnLst>
                                </p:cTn>
                              </p:par>
                              <p:par>
                                <p:cTn id="56" presetID="10" presetClass="entr" presetSubtype="0" fill="hold" nodeType="withEffect">
                                  <p:stCondLst>
                                    <p:cond delay="100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250"/>
                                        <p:tgtEl>
                                          <p:spTgt spid="12"/>
                                        </p:tgtEl>
                                      </p:cBhvr>
                                    </p:animEffect>
                                  </p:childTnLst>
                                </p:cTn>
                              </p:par>
                              <p:par>
                                <p:cTn id="59" presetID="42" presetClass="path" presetSubtype="0" decel="100000" fill="hold" nodeType="withEffect">
                                  <p:stCondLst>
                                    <p:cond delay="1000"/>
                                  </p:stCondLst>
                                  <p:childTnLst>
                                    <p:animMotion origin="layout" path="M 1.25E-6 0.03889 L 1.25E-6 1.85185E-6 " pathEditMode="relative" rAng="0" ptsTypes="AA">
                                      <p:cBhvr>
                                        <p:cTn id="60" dur="500" fill="hold"/>
                                        <p:tgtEl>
                                          <p:spTgt spid="12"/>
                                        </p:tgtEl>
                                        <p:attrNameLst>
                                          <p:attrName>ppt_x</p:attrName>
                                          <p:attrName>ppt_y</p:attrName>
                                        </p:attrNameLst>
                                      </p:cBhvr>
                                      <p:rCtr x="0" y="-1944"/>
                                    </p:animMotion>
                                  </p:childTnLst>
                                </p:cTn>
                              </p:par>
                              <p:par>
                                <p:cTn id="61" presetID="10" presetClass="entr" presetSubtype="0" fill="hold" grpId="0" nodeType="withEffect">
                                  <p:stCondLst>
                                    <p:cond delay="100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250"/>
                                        <p:tgtEl>
                                          <p:spTgt spid="11"/>
                                        </p:tgtEl>
                                      </p:cBhvr>
                                    </p:animEffect>
                                  </p:childTnLst>
                                </p:cTn>
                              </p:par>
                              <p:par>
                                <p:cTn id="64" presetID="42" presetClass="path" presetSubtype="0" decel="100000" fill="hold" grpId="1" nodeType="withEffect">
                                  <p:stCondLst>
                                    <p:cond delay="1000"/>
                                  </p:stCondLst>
                                  <p:childTnLst>
                                    <p:animMotion origin="layout" path="M -4.79167E-6 -0.03472 L -4.79167E-6 -2.96296E-6 " pathEditMode="relative" rAng="0" ptsTypes="AA">
                                      <p:cBhvr>
                                        <p:cTn id="65" dur="500" fill="hold"/>
                                        <p:tgtEl>
                                          <p:spTgt spid="11"/>
                                        </p:tgtEl>
                                        <p:attrNameLst>
                                          <p:attrName>ppt_x</p:attrName>
                                          <p:attrName>ppt_y</p:attrName>
                                        </p:attrNameLst>
                                      </p:cBhvr>
                                      <p:rCtr x="0" y="1736"/>
                                    </p:animMotion>
                                  </p:childTnLst>
                                </p:cTn>
                              </p:par>
                              <p:par>
                                <p:cTn id="66" presetID="10" presetClass="entr" presetSubtype="0" fill="hold" nodeType="withEffect">
                                  <p:stCondLst>
                                    <p:cond delay="100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par>
                                <p:cTn id="69" presetID="6" presetClass="emph" presetSubtype="0" fill="hold" nodeType="withEffect">
                                  <p:stCondLst>
                                    <p:cond delay="1000"/>
                                  </p:stCondLst>
                                  <p:childTnLst>
                                    <p:animScale>
                                      <p:cBhvr>
                                        <p:cTn id="70" dur="10" fill="hold"/>
                                        <p:tgtEl>
                                          <p:spTgt spid="65"/>
                                        </p:tgtEl>
                                      </p:cBhvr>
                                      <p:by x="125000" y="125000"/>
                                    </p:animScale>
                                  </p:childTnLst>
                                </p:cTn>
                              </p:par>
                              <p:par>
                                <p:cTn id="71" presetID="6" presetClass="emph" presetSubtype="0" decel="100000" fill="hold" nodeType="withEffect">
                                  <p:stCondLst>
                                    <p:cond delay="1000"/>
                                  </p:stCondLst>
                                  <p:childTnLst>
                                    <p:animScale>
                                      <p:cBhvr>
                                        <p:cTn id="72" dur="750" fill="hold"/>
                                        <p:tgtEl>
                                          <p:spTgt spid="65"/>
                                        </p:tgtEl>
                                      </p:cBhvr>
                                      <p:by x="80000" y="80000"/>
                                    </p:animScale>
                                  </p:childTnLst>
                                </p:cTn>
                              </p:par>
                              <p:par>
                                <p:cTn id="73" presetID="10" presetClass="entr" presetSubtype="0" fill="hold" nodeType="withEffect">
                                  <p:stCondLst>
                                    <p:cond delay="5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750"/>
                                        <p:tgtEl>
                                          <p:spTgt spid="72"/>
                                        </p:tgtEl>
                                      </p:cBhvr>
                                    </p:animEffect>
                                  </p:childTnLst>
                                </p:cTn>
                              </p:par>
                              <p:par>
                                <p:cTn id="76" presetID="42" presetClass="path" presetSubtype="0" decel="100000" fill="hold" nodeType="withEffect">
                                  <p:stCondLst>
                                    <p:cond delay="50"/>
                                  </p:stCondLst>
                                  <p:childTnLst>
                                    <p:animMotion origin="layout" path="M 4.375E-6 1.48148E-6 L 4.375E-6 0.03542 " pathEditMode="relative" rAng="0" ptsTypes="AA">
                                      <p:cBhvr>
                                        <p:cTn id="77" dur="750" spd="-100000" fill="hold"/>
                                        <p:tgtEl>
                                          <p:spTgt spid="7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29B58-10BD-F94D-AF44-64D6C3B6E3ED}"/>
              </a:ext>
            </a:extLst>
          </p:cNvPr>
          <p:cNvSpPr>
            <a:spLocks noGrp="1"/>
          </p:cNvSpPr>
          <p:nvPr>
            <p:ph type="title"/>
          </p:nvPr>
        </p:nvSpPr>
        <p:spPr/>
        <p:txBody>
          <a:bodyPr/>
          <a:lstStyle/>
          <a:p>
            <a:r>
              <a:rPr lang="en-US" noProof="0" dirty="0"/>
              <a:t>AKS Azure Arc-enabled Overview</a:t>
            </a:r>
            <a:endParaRPr lang="it-IT" dirty="0"/>
          </a:p>
        </p:txBody>
      </p:sp>
      <p:sp>
        <p:nvSpPr>
          <p:cNvPr id="6" name="Text Placeholder 5">
            <a:extLst>
              <a:ext uri="{FF2B5EF4-FFF2-40B4-BE49-F238E27FC236}">
                <a16:creationId xmlns:a16="http://schemas.microsoft.com/office/drawing/2014/main" id="{699B85A5-9B50-542E-3EF3-864A18CAD966}"/>
              </a:ext>
            </a:extLst>
          </p:cNvPr>
          <p:cNvSpPr>
            <a:spLocks noGrp="1"/>
          </p:cNvSpPr>
          <p:nvPr>
            <p:ph type="body" idx="1"/>
          </p:nvPr>
        </p:nvSpPr>
        <p:spPr/>
        <p:txBody>
          <a:bodyPr/>
          <a:lstStyle/>
          <a:p>
            <a:br>
              <a:rPr lang="en-US" noProof="0" dirty="0"/>
            </a:br>
            <a:r>
              <a:rPr lang="en-US" noProof="0" dirty="0"/>
              <a:t>Azure Kubernetes Service </a:t>
            </a:r>
            <a:br>
              <a:rPr lang="en-US" noProof="0" dirty="0"/>
            </a:br>
            <a:r>
              <a:rPr lang="en-US" noProof="0" dirty="0"/>
              <a:t>hybrid deployment options and Azure Arc-enabled Kubernetes </a:t>
            </a:r>
          </a:p>
          <a:p>
            <a:endParaRPr lang="it-IT" dirty="0"/>
          </a:p>
        </p:txBody>
      </p:sp>
    </p:spTree>
    <p:extLst>
      <p:ext uri="{BB962C8B-B14F-4D97-AF65-F5344CB8AC3E}">
        <p14:creationId xmlns:p14="http://schemas.microsoft.com/office/powerpoint/2010/main" val="1574297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274D-F26C-42E4-9A86-1B85AB90D1AA}"/>
              </a:ext>
            </a:extLst>
          </p:cNvPr>
          <p:cNvSpPr>
            <a:spLocks noGrp="1"/>
          </p:cNvSpPr>
          <p:nvPr>
            <p:ph type="title"/>
          </p:nvPr>
        </p:nvSpPr>
        <p:spPr/>
        <p:txBody>
          <a:bodyPr>
            <a:normAutofit fontScale="90000"/>
          </a:bodyPr>
          <a:lstStyle/>
          <a:p>
            <a:r>
              <a:rPr lang="en-US"/>
              <a:t>AKS from cloud to edge</a:t>
            </a:r>
          </a:p>
        </p:txBody>
      </p:sp>
      <p:pic>
        <p:nvPicPr>
          <p:cNvPr id="3" name="Graphic 2" descr="click, interaction&#10;">
            <a:extLst>
              <a:ext uri="{FF2B5EF4-FFF2-40B4-BE49-F238E27FC236}">
                <a16:creationId xmlns:a16="http://schemas.microsoft.com/office/drawing/2014/main" id="{AE49D91E-FE4E-DE0A-21C0-9147BAEC6C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52656" y="2661507"/>
            <a:ext cx="494574" cy="741862"/>
          </a:xfrm>
          <a:prstGeom prst="rect">
            <a:avLst/>
          </a:prstGeom>
        </p:spPr>
      </p:pic>
      <p:sp>
        <p:nvSpPr>
          <p:cNvPr id="6" name="Rectangle 5">
            <a:extLst>
              <a:ext uri="{FF2B5EF4-FFF2-40B4-BE49-F238E27FC236}">
                <a16:creationId xmlns:a16="http://schemas.microsoft.com/office/drawing/2014/main" id="{646D27F9-9356-BDE0-F3EE-487F30D5FF27}"/>
              </a:ext>
            </a:extLst>
          </p:cNvPr>
          <p:cNvSpPr/>
          <p:nvPr/>
        </p:nvSpPr>
        <p:spPr bwMode="auto">
          <a:xfrm>
            <a:off x="1270170" y="2143219"/>
            <a:ext cx="3259546" cy="3846058"/>
          </a:xfrm>
          <a:prstGeom prst="rect">
            <a:avLst/>
          </a:prstGeom>
          <a:noFill/>
          <a:ln>
            <a:gradFill flip="none" rotWithShape="1">
              <a:gsLst>
                <a:gs pos="0">
                  <a:srgbClr val="0070C0"/>
                </a:gs>
                <a:gs pos="100000">
                  <a:schemeClr val="accent2">
                    <a:lumMod val="75000"/>
                  </a:schemeClr>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73736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A single click solution to deploy Azure Kubernetes Service locally, on-prem</a:t>
            </a:r>
            <a:b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b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(compete with Tanzu, Docker EE Red Hat OpenShift, Rancher)</a:t>
            </a:r>
          </a:p>
        </p:txBody>
      </p:sp>
      <p:grpSp>
        <p:nvGrpSpPr>
          <p:cNvPr id="4" name="component solutions" descr="component solutions">
            <a:extLst>
              <a:ext uri="{FF2B5EF4-FFF2-40B4-BE49-F238E27FC236}">
                <a16:creationId xmlns:a16="http://schemas.microsoft.com/office/drawing/2014/main" id="{5A5D8822-B26F-4F74-5BB6-3608E3B832DF}"/>
              </a:ext>
            </a:extLst>
          </p:cNvPr>
          <p:cNvGrpSpPr/>
          <p:nvPr/>
        </p:nvGrpSpPr>
        <p:grpSpPr>
          <a:xfrm>
            <a:off x="5769403" y="2676155"/>
            <a:ext cx="1016002" cy="712566"/>
            <a:chOff x="-774701" y="4865688"/>
            <a:chExt cx="473075" cy="331788"/>
          </a:xfrm>
        </p:grpSpPr>
        <p:sp>
          <p:nvSpPr>
            <p:cNvPr id="5" name="Rectangle 932">
              <a:extLst>
                <a:ext uri="{FF2B5EF4-FFF2-40B4-BE49-F238E27FC236}">
                  <a16:creationId xmlns:a16="http://schemas.microsoft.com/office/drawing/2014/main" id="{1A54A235-CE64-999D-E134-1572A58D46AA}"/>
                </a:ext>
              </a:extLst>
            </p:cNvPr>
            <p:cNvSpPr>
              <a:spLocks noChangeArrowheads="1"/>
            </p:cNvSpPr>
            <p:nvPr/>
          </p:nvSpPr>
          <p:spPr bwMode="auto">
            <a:xfrm>
              <a:off x="-538163" y="5145088"/>
              <a:ext cx="117475" cy="127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7" name="Freeform 933">
              <a:extLst>
                <a:ext uri="{FF2B5EF4-FFF2-40B4-BE49-F238E27FC236}">
                  <a16:creationId xmlns:a16="http://schemas.microsoft.com/office/drawing/2014/main" id="{150F414A-14F7-C3C3-B4AA-72892F0E787D}"/>
                </a:ext>
              </a:extLst>
            </p:cNvPr>
            <p:cNvSpPr>
              <a:spLocks/>
            </p:cNvSpPr>
            <p:nvPr/>
          </p:nvSpPr>
          <p:spPr bwMode="auto">
            <a:xfrm>
              <a:off x="-425451" y="5127625"/>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0" name="Freeform 934">
              <a:extLst>
                <a:ext uri="{FF2B5EF4-FFF2-40B4-BE49-F238E27FC236}">
                  <a16:creationId xmlns:a16="http://schemas.microsoft.com/office/drawing/2014/main" id="{B1745D8A-39EF-9694-37A3-AEFC8E914E21}"/>
                </a:ext>
              </a:extLst>
            </p:cNvPr>
            <p:cNvSpPr>
              <a:spLocks/>
            </p:cNvSpPr>
            <p:nvPr/>
          </p:nvSpPr>
          <p:spPr bwMode="auto">
            <a:xfrm>
              <a:off x="-542926" y="4908550"/>
              <a:ext cx="122237" cy="228600"/>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1" name="Rectangle 935">
              <a:extLst>
                <a:ext uri="{FF2B5EF4-FFF2-40B4-BE49-F238E27FC236}">
                  <a16:creationId xmlns:a16="http://schemas.microsoft.com/office/drawing/2014/main" id="{A6ED3E5C-3407-5CE8-63EC-2202426B1678}"/>
                </a:ext>
              </a:extLst>
            </p:cNvPr>
            <p:cNvSpPr>
              <a:spLocks noChangeArrowheads="1"/>
            </p:cNvSpPr>
            <p:nvPr/>
          </p:nvSpPr>
          <p:spPr bwMode="auto">
            <a:xfrm>
              <a:off x="-357188" y="4914900"/>
              <a:ext cx="12700" cy="2540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2" name="Rectangle 936">
              <a:extLst>
                <a:ext uri="{FF2B5EF4-FFF2-40B4-BE49-F238E27FC236}">
                  <a16:creationId xmlns:a16="http://schemas.microsoft.com/office/drawing/2014/main" id="{5AB1EB7F-993F-7509-904B-2E0EE1023B83}"/>
                </a:ext>
              </a:extLst>
            </p:cNvPr>
            <p:cNvSpPr>
              <a:spLocks noChangeArrowheads="1"/>
            </p:cNvSpPr>
            <p:nvPr/>
          </p:nvSpPr>
          <p:spPr bwMode="auto">
            <a:xfrm>
              <a:off x="-519113" y="5027613"/>
              <a:ext cx="101600"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3" name="Rectangle 937">
              <a:extLst>
                <a:ext uri="{FF2B5EF4-FFF2-40B4-BE49-F238E27FC236}">
                  <a16:creationId xmlns:a16="http://schemas.microsoft.com/office/drawing/2014/main" id="{6B218F68-29AC-7CC1-C616-C1D45A3C22DA}"/>
                </a:ext>
              </a:extLst>
            </p:cNvPr>
            <p:cNvSpPr>
              <a:spLocks noChangeArrowheads="1"/>
            </p:cNvSpPr>
            <p:nvPr/>
          </p:nvSpPr>
          <p:spPr bwMode="auto">
            <a:xfrm>
              <a:off x="-715963" y="5027613"/>
              <a:ext cx="104775" cy="1111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4" name="Oval 938">
              <a:extLst>
                <a:ext uri="{FF2B5EF4-FFF2-40B4-BE49-F238E27FC236}">
                  <a16:creationId xmlns:a16="http://schemas.microsoft.com/office/drawing/2014/main" id="{0A604A05-F2F3-11A8-B064-01F98A844874}"/>
                </a:ext>
              </a:extLst>
            </p:cNvPr>
            <p:cNvSpPr>
              <a:spLocks noChangeArrowheads="1"/>
            </p:cNvSpPr>
            <p:nvPr/>
          </p:nvSpPr>
          <p:spPr bwMode="auto">
            <a:xfrm>
              <a:off x="-400051" y="4865688"/>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5" name="Rectangle 939">
              <a:extLst>
                <a:ext uri="{FF2B5EF4-FFF2-40B4-BE49-F238E27FC236}">
                  <a16:creationId xmlns:a16="http://schemas.microsoft.com/office/drawing/2014/main" id="{8953CA36-0B7E-1FC2-14B6-7A6913FBD1E4}"/>
                </a:ext>
              </a:extLst>
            </p:cNvPr>
            <p:cNvSpPr>
              <a:spLocks noChangeArrowheads="1"/>
            </p:cNvSpPr>
            <p:nvPr/>
          </p:nvSpPr>
          <p:spPr bwMode="auto">
            <a:xfrm>
              <a:off x="-400051" y="4984750"/>
              <a:ext cx="98425" cy="9525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6" name="Oval 940">
              <a:extLst>
                <a:ext uri="{FF2B5EF4-FFF2-40B4-BE49-F238E27FC236}">
                  <a16:creationId xmlns:a16="http://schemas.microsoft.com/office/drawing/2014/main" id="{14B11975-26E7-82FE-D548-339FCC623D36}"/>
                </a:ext>
              </a:extLst>
            </p:cNvPr>
            <p:cNvSpPr>
              <a:spLocks noChangeArrowheads="1"/>
            </p:cNvSpPr>
            <p:nvPr/>
          </p:nvSpPr>
          <p:spPr bwMode="auto">
            <a:xfrm>
              <a:off x="-400051" y="5103813"/>
              <a:ext cx="98425" cy="9366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7" name="Oval 941">
              <a:extLst>
                <a:ext uri="{FF2B5EF4-FFF2-40B4-BE49-F238E27FC236}">
                  <a16:creationId xmlns:a16="http://schemas.microsoft.com/office/drawing/2014/main" id="{F523D66A-725E-E181-57B0-E58D52B87778}"/>
                </a:ext>
              </a:extLst>
            </p:cNvPr>
            <p:cNvSpPr>
              <a:spLocks noChangeArrowheads="1"/>
            </p:cNvSpPr>
            <p:nvPr/>
          </p:nvSpPr>
          <p:spPr bwMode="auto">
            <a:xfrm>
              <a:off x="-774701" y="4984750"/>
              <a:ext cx="100012"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8" name="Oval 942">
              <a:extLst>
                <a:ext uri="{FF2B5EF4-FFF2-40B4-BE49-F238E27FC236}">
                  <a16:creationId xmlns:a16="http://schemas.microsoft.com/office/drawing/2014/main" id="{A4DD1AFA-8993-B1A4-76BC-A7C8C5BAB37C}"/>
                </a:ext>
              </a:extLst>
            </p:cNvPr>
            <p:cNvSpPr>
              <a:spLocks noChangeArrowheads="1"/>
            </p:cNvSpPr>
            <p:nvPr/>
          </p:nvSpPr>
          <p:spPr bwMode="auto">
            <a:xfrm>
              <a:off x="-587376" y="4984750"/>
              <a:ext cx="98425" cy="9525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19" name="Rectangle 943">
              <a:extLst>
                <a:ext uri="{FF2B5EF4-FFF2-40B4-BE49-F238E27FC236}">
                  <a16:creationId xmlns:a16="http://schemas.microsoft.com/office/drawing/2014/main" id="{CEEDAAF0-9516-3FE5-7153-0FFF65D04FEC}"/>
                </a:ext>
              </a:extLst>
            </p:cNvPr>
            <p:cNvSpPr>
              <a:spLocks noChangeArrowheads="1"/>
            </p:cNvSpPr>
            <p:nvPr/>
          </p:nvSpPr>
          <p:spPr bwMode="auto">
            <a:xfrm>
              <a:off x="-587376" y="4865688"/>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0" name="Rectangle 944" descr="component solutions">
              <a:extLst>
                <a:ext uri="{FF2B5EF4-FFF2-40B4-BE49-F238E27FC236}">
                  <a16:creationId xmlns:a16="http://schemas.microsoft.com/office/drawing/2014/main" id="{796B7462-B947-79B7-6FFB-D0C532832F1C}"/>
                </a:ext>
              </a:extLst>
            </p:cNvPr>
            <p:cNvSpPr>
              <a:spLocks noChangeArrowheads="1"/>
            </p:cNvSpPr>
            <p:nvPr/>
          </p:nvSpPr>
          <p:spPr bwMode="auto">
            <a:xfrm>
              <a:off x="-587376" y="5103813"/>
              <a:ext cx="98425" cy="936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1" name="Freeform 945">
              <a:extLst>
                <a:ext uri="{FF2B5EF4-FFF2-40B4-BE49-F238E27FC236}">
                  <a16:creationId xmlns:a16="http://schemas.microsoft.com/office/drawing/2014/main" id="{0731EB39-7EE2-70E4-2DED-D2AA917D0D91}"/>
                </a:ext>
              </a:extLst>
            </p:cNvPr>
            <p:cNvSpPr>
              <a:spLocks/>
            </p:cNvSpPr>
            <p:nvPr/>
          </p:nvSpPr>
          <p:spPr bwMode="auto">
            <a:xfrm>
              <a:off x="-425451" y="5010150"/>
              <a:ext cx="25400" cy="46038"/>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2" name="Freeform 946">
              <a:extLst>
                <a:ext uri="{FF2B5EF4-FFF2-40B4-BE49-F238E27FC236}">
                  <a16:creationId xmlns:a16="http://schemas.microsoft.com/office/drawing/2014/main" id="{4DDF5AF1-602A-C101-9F65-20DDB2F09E05}"/>
                </a:ext>
              </a:extLst>
            </p:cNvPr>
            <p:cNvSpPr>
              <a:spLocks/>
            </p:cNvSpPr>
            <p:nvPr/>
          </p:nvSpPr>
          <p:spPr bwMode="auto">
            <a:xfrm>
              <a:off x="-425451" y="4891088"/>
              <a:ext cx="23812" cy="46038"/>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23" name="Freeform 947">
              <a:extLst>
                <a:ext uri="{FF2B5EF4-FFF2-40B4-BE49-F238E27FC236}">
                  <a16:creationId xmlns:a16="http://schemas.microsoft.com/office/drawing/2014/main" id="{9BA5D818-A8A8-0406-45DB-3E0CE9FEF1C3}"/>
                </a:ext>
              </a:extLst>
            </p:cNvPr>
            <p:cNvSpPr>
              <a:spLocks/>
            </p:cNvSpPr>
            <p:nvPr/>
          </p:nvSpPr>
          <p:spPr bwMode="auto">
            <a:xfrm>
              <a:off x="-617538" y="5010150"/>
              <a:ext cx="23812" cy="46038"/>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grpSp>
      <p:sp>
        <p:nvSpPr>
          <p:cNvPr id="8" name="Rectangle 7">
            <a:extLst>
              <a:ext uri="{FF2B5EF4-FFF2-40B4-BE49-F238E27FC236}">
                <a16:creationId xmlns:a16="http://schemas.microsoft.com/office/drawing/2014/main" id="{7D99C438-C31C-C966-D420-BCBC93F4DAE2}"/>
              </a:ext>
            </a:extLst>
          </p:cNvPr>
          <p:cNvSpPr/>
          <p:nvPr/>
        </p:nvSpPr>
        <p:spPr bwMode="auto">
          <a:xfrm>
            <a:off x="4647631" y="2143219"/>
            <a:ext cx="3259546" cy="3846058"/>
          </a:xfrm>
          <a:prstGeom prst="rect">
            <a:avLst/>
          </a:prstGeom>
          <a:noFill/>
          <a:ln>
            <a:gradFill flip="none" rotWithShape="1">
              <a:gsLst>
                <a:gs pos="0">
                  <a:srgbClr val="0070C0"/>
                </a:gs>
                <a:gs pos="100000">
                  <a:schemeClr val="accent2">
                    <a:lumMod val="75000"/>
                  </a:schemeClr>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73736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A unified solution where customers can deploy Kubernetes clusters on top their Windows based virtualization Platform (Hyper-V) today</a:t>
            </a:r>
          </a:p>
        </p:txBody>
      </p:sp>
      <p:grpSp>
        <p:nvGrpSpPr>
          <p:cNvPr id="24" name="shield 2" descr="shield, person">
            <a:extLst>
              <a:ext uri="{FF2B5EF4-FFF2-40B4-BE49-F238E27FC236}">
                <a16:creationId xmlns:a16="http://schemas.microsoft.com/office/drawing/2014/main" id="{1E660DA7-5D5A-4EF6-A75D-C5E4980E5E53}"/>
              </a:ext>
            </a:extLst>
          </p:cNvPr>
          <p:cNvGrpSpPr/>
          <p:nvPr/>
        </p:nvGrpSpPr>
        <p:grpSpPr>
          <a:xfrm>
            <a:off x="9214642" y="2689291"/>
            <a:ext cx="862512" cy="894264"/>
            <a:chOff x="1674351" y="4846321"/>
            <a:chExt cx="432148" cy="432146"/>
          </a:xfrm>
        </p:grpSpPr>
        <p:sp>
          <p:nvSpPr>
            <p:cNvPr id="25" name="Freeform: Shape 24">
              <a:extLst>
                <a:ext uri="{FF2B5EF4-FFF2-40B4-BE49-F238E27FC236}">
                  <a16:creationId xmlns:a16="http://schemas.microsoft.com/office/drawing/2014/main" id="{244E8C03-01C0-93C9-BD18-DA38502214F2}"/>
                </a:ext>
              </a:extLst>
            </p:cNvPr>
            <p:cNvSpPr/>
            <p:nvPr/>
          </p:nvSpPr>
          <p:spPr>
            <a:xfrm>
              <a:off x="1741243" y="4844738"/>
              <a:ext cx="297102" cy="432146"/>
            </a:xfrm>
            <a:custGeom>
              <a:avLst/>
              <a:gdLst>
                <a:gd name="connsiteX0" fmla="*/ 148994 w 297101"/>
                <a:gd name="connsiteY0" fmla="*/ 1583 h 432146"/>
                <a:gd name="connsiteX1" fmla="*/ 1583 w 297101"/>
                <a:gd name="connsiteY1" fmla="*/ 57145 h 432146"/>
                <a:gd name="connsiteX2" fmla="*/ 1583 w 297101"/>
                <a:gd name="connsiteY2" fmla="*/ 317752 h 432146"/>
                <a:gd name="connsiteX3" fmla="*/ 148311 w 297101"/>
                <a:gd name="connsiteY3" fmla="*/ 433426 h 432146"/>
                <a:gd name="connsiteX4" fmla="*/ 297542 w 297101"/>
                <a:gd name="connsiteY4" fmla="*/ 318056 h 432146"/>
                <a:gd name="connsiteX5" fmla="*/ 297542 w 297101"/>
                <a:gd name="connsiteY5" fmla="*/ 57145 h 432146"/>
                <a:gd name="connsiteX6" fmla="*/ 150056 w 297101"/>
                <a:gd name="connsiteY6" fmla="*/ 1583 h 432146"/>
                <a:gd name="connsiteX7" fmla="*/ 148994 w 297101"/>
                <a:gd name="connsiteY7" fmla="*/ 1583 h 432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7101" h="432146">
                  <a:moveTo>
                    <a:pt x="148994" y="1583"/>
                  </a:moveTo>
                  <a:cubicBezTo>
                    <a:pt x="103724" y="27658"/>
                    <a:pt x="54056" y="46609"/>
                    <a:pt x="1583" y="57145"/>
                  </a:cubicBezTo>
                  <a:lnTo>
                    <a:pt x="1583" y="317752"/>
                  </a:lnTo>
                  <a:lnTo>
                    <a:pt x="148311" y="433426"/>
                  </a:lnTo>
                  <a:lnTo>
                    <a:pt x="297542" y="318056"/>
                  </a:lnTo>
                  <a:lnTo>
                    <a:pt x="297542" y="57145"/>
                  </a:lnTo>
                  <a:cubicBezTo>
                    <a:pt x="245069" y="46685"/>
                    <a:pt x="195477" y="27658"/>
                    <a:pt x="150056" y="1583"/>
                  </a:cubicBezTo>
                  <a:lnTo>
                    <a:pt x="148994" y="1583"/>
                  </a:lnTo>
                  <a:close/>
                </a:path>
              </a:pathLst>
            </a:custGeom>
            <a:solidFill>
              <a:srgbClr val="0078D4"/>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6" name="Freeform: Shape 25">
              <a:extLst>
                <a:ext uri="{FF2B5EF4-FFF2-40B4-BE49-F238E27FC236}">
                  <a16:creationId xmlns:a16="http://schemas.microsoft.com/office/drawing/2014/main" id="{C92BC26A-E167-59EF-651E-95300682C450}"/>
                </a:ext>
              </a:extLst>
            </p:cNvPr>
            <p:cNvSpPr/>
            <p:nvPr/>
          </p:nvSpPr>
          <p:spPr>
            <a:xfrm>
              <a:off x="1808428" y="5035525"/>
              <a:ext cx="162056" cy="108037"/>
            </a:xfrm>
            <a:custGeom>
              <a:avLst/>
              <a:gdLst>
                <a:gd name="connsiteX0" fmla="*/ 130795 w 162055"/>
                <a:gd name="connsiteY0" fmla="*/ 1583 h 108036"/>
                <a:gd name="connsiteX1" fmla="*/ 125259 w 162055"/>
                <a:gd name="connsiteY1" fmla="*/ 1583 h 108036"/>
                <a:gd name="connsiteX2" fmla="*/ 115705 w 162055"/>
                <a:gd name="connsiteY2" fmla="*/ 4463 h 108036"/>
                <a:gd name="connsiteX3" fmla="*/ 79459 w 162055"/>
                <a:gd name="connsiteY3" fmla="*/ 16213 h 108036"/>
                <a:gd name="connsiteX4" fmla="*/ 43213 w 162055"/>
                <a:gd name="connsiteY4" fmla="*/ 4463 h 108036"/>
                <a:gd name="connsiteX5" fmla="*/ 33658 w 162055"/>
                <a:gd name="connsiteY5" fmla="*/ 1583 h 108036"/>
                <a:gd name="connsiteX6" fmla="*/ 13488 w 162055"/>
                <a:gd name="connsiteY6" fmla="*/ 19320 h 108036"/>
                <a:gd name="connsiteX7" fmla="*/ 1583 w 162055"/>
                <a:gd name="connsiteY7" fmla="*/ 108236 h 108036"/>
                <a:gd name="connsiteX8" fmla="*/ 162871 w 162055"/>
                <a:gd name="connsiteY8" fmla="*/ 108236 h 108036"/>
                <a:gd name="connsiteX9" fmla="*/ 150965 w 162055"/>
                <a:gd name="connsiteY9" fmla="*/ 19320 h 108036"/>
                <a:gd name="connsiteX10" fmla="*/ 130795 w 162055"/>
                <a:gd name="connsiteY10" fmla="*/ 1583 h 108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2055" h="108036">
                  <a:moveTo>
                    <a:pt x="130795" y="1583"/>
                  </a:moveTo>
                  <a:lnTo>
                    <a:pt x="125259" y="1583"/>
                  </a:lnTo>
                  <a:cubicBezTo>
                    <a:pt x="121847" y="1583"/>
                    <a:pt x="118435" y="2492"/>
                    <a:pt x="115705" y="4463"/>
                  </a:cubicBezTo>
                  <a:cubicBezTo>
                    <a:pt x="105544" y="11816"/>
                    <a:pt x="93032" y="16213"/>
                    <a:pt x="79459" y="16213"/>
                  </a:cubicBezTo>
                  <a:cubicBezTo>
                    <a:pt x="65885" y="16213"/>
                    <a:pt x="53374" y="11816"/>
                    <a:pt x="43213" y="4463"/>
                  </a:cubicBezTo>
                  <a:cubicBezTo>
                    <a:pt x="40483" y="2492"/>
                    <a:pt x="37070" y="1583"/>
                    <a:pt x="33658" y="1583"/>
                  </a:cubicBezTo>
                  <a:cubicBezTo>
                    <a:pt x="23421" y="1583"/>
                    <a:pt x="14777" y="9163"/>
                    <a:pt x="13488" y="19320"/>
                  </a:cubicBezTo>
                  <a:lnTo>
                    <a:pt x="1583" y="108236"/>
                  </a:lnTo>
                  <a:lnTo>
                    <a:pt x="162871" y="108236"/>
                  </a:lnTo>
                  <a:lnTo>
                    <a:pt x="150965" y="19320"/>
                  </a:lnTo>
                  <a:cubicBezTo>
                    <a:pt x="149676" y="9163"/>
                    <a:pt x="141032" y="1583"/>
                    <a:pt x="130795" y="1583"/>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sp>
          <p:nvSpPr>
            <p:cNvPr id="27" name="Freeform: Shape 26">
              <a:extLst>
                <a:ext uri="{FF2B5EF4-FFF2-40B4-BE49-F238E27FC236}">
                  <a16:creationId xmlns:a16="http://schemas.microsoft.com/office/drawing/2014/main" id="{83792986-4537-EF30-D54B-C3A1D44BFC27}"/>
                </a:ext>
              </a:extLst>
            </p:cNvPr>
            <p:cNvSpPr/>
            <p:nvPr/>
          </p:nvSpPr>
          <p:spPr>
            <a:xfrm>
              <a:off x="1843688" y="4936158"/>
              <a:ext cx="90031" cy="90030"/>
            </a:xfrm>
            <a:custGeom>
              <a:avLst/>
              <a:gdLst>
                <a:gd name="connsiteX0" fmla="*/ 46928 w 90030"/>
                <a:gd name="connsiteY0" fmla="*/ 92241 h 90030"/>
                <a:gd name="connsiteX1" fmla="*/ 92274 w 90030"/>
                <a:gd name="connsiteY1" fmla="*/ 46912 h 90030"/>
                <a:gd name="connsiteX2" fmla="*/ 46928 w 90030"/>
                <a:gd name="connsiteY2" fmla="*/ 1583 h 90030"/>
                <a:gd name="connsiteX3" fmla="*/ 1583 w 90030"/>
                <a:gd name="connsiteY3" fmla="*/ 46912 h 90030"/>
                <a:gd name="connsiteX4" fmla="*/ 46928 w 90030"/>
                <a:gd name="connsiteY4" fmla="*/ 92241 h 900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030" h="90030">
                  <a:moveTo>
                    <a:pt x="46928" y="92241"/>
                  </a:moveTo>
                  <a:cubicBezTo>
                    <a:pt x="71972" y="92241"/>
                    <a:pt x="92274" y="71947"/>
                    <a:pt x="92274" y="46912"/>
                  </a:cubicBezTo>
                  <a:cubicBezTo>
                    <a:pt x="92274" y="21877"/>
                    <a:pt x="71972" y="1583"/>
                    <a:pt x="46928" y="1583"/>
                  </a:cubicBezTo>
                  <a:cubicBezTo>
                    <a:pt x="21885" y="1583"/>
                    <a:pt x="1583" y="21877"/>
                    <a:pt x="1583" y="46912"/>
                  </a:cubicBezTo>
                  <a:cubicBezTo>
                    <a:pt x="1583" y="71947"/>
                    <a:pt x="21885" y="92241"/>
                    <a:pt x="46928" y="92241"/>
                  </a:cubicBezTo>
                  <a:close/>
                </a:path>
              </a:pathLst>
            </a:custGeom>
            <a:solidFill>
              <a:srgbClr val="50E6FF"/>
            </a:solidFill>
            <a:ln w="446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UI"/>
                <a:ea typeface="+mn-ea"/>
                <a:cs typeface="+mn-cs"/>
              </a:endParaRPr>
            </a:p>
          </p:txBody>
        </p:sp>
      </p:grpSp>
      <p:sp>
        <p:nvSpPr>
          <p:cNvPr id="9" name="Rectangle 8">
            <a:extLst>
              <a:ext uri="{FF2B5EF4-FFF2-40B4-BE49-F238E27FC236}">
                <a16:creationId xmlns:a16="http://schemas.microsoft.com/office/drawing/2014/main" id="{947AE93A-6CAF-6953-0541-AAFDDC598FF5}"/>
              </a:ext>
            </a:extLst>
          </p:cNvPr>
          <p:cNvSpPr/>
          <p:nvPr/>
        </p:nvSpPr>
        <p:spPr bwMode="auto">
          <a:xfrm>
            <a:off x="8016125" y="2143219"/>
            <a:ext cx="3259546" cy="3846058"/>
          </a:xfrm>
          <a:prstGeom prst="rect">
            <a:avLst/>
          </a:prstGeom>
          <a:noFill/>
          <a:ln>
            <a:gradFill flip="none" rotWithShape="1">
              <a:gsLst>
                <a:gs pos="0">
                  <a:srgbClr val="0070C0"/>
                </a:gs>
                <a:gs pos="100000">
                  <a:schemeClr val="accent2">
                    <a:lumMod val="75000"/>
                  </a:schemeClr>
                </a:gs>
              </a:gsLst>
              <a:lin ang="27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73736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chemeClr val="tx1"/>
                </a:solidFill>
                <a:effectLst/>
                <a:uLnTx/>
                <a:uFillTx/>
                <a:latin typeface="Segoe UI"/>
                <a:ea typeface="+mn-ea"/>
                <a:cs typeface="Segoe UI" panose="020B0502040204020203" pitchFamily="34" charset="0"/>
              </a:rPr>
              <a:t>Once deployed, the AKS hybrid clusters can run containerized Windows or Linux workloads</a:t>
            </a:r>
          </a:p>
        </p:txBody>
      </p:sp>
    </p:spTree>
    <p:extLst>
      <p:ext uri="{BB962C8B-B14F-4D97-AF65-F5344CB8AC3E}">
        <p14:creationId xmlns:p14="http://schemas.microsoft.com/office/powerpoint/2010/main" val="2085995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6.25E-7 -4.44444E-6 L 6.25E-7 0.04352 " pathEditMode="relative" rAng="0" ptsTypes="AA">
                                      <p:cBhvr>
                                        <p:cTn id="9" dur="600" spd="-100000" fill="hold"/>
                                        <p:tgtEl>
                                          <p:spTgt spid="2"/>
                                        </p:tgtEl>
                                        <p:attrNameLst>
                                          <p:attrName>ppt_x</p:attrName>
                                          <p:attrName>ppt_y</p:attrName>
                                        </p:attrNameLst>
                                      </p:cBhvr>
                                      <p:rCtr x="0" y="2176"/>
                                    </p:animMotion>
                                  </p:childTnLst>
                                </p:cTn>
                              </p:par>
                              <p:par>
                                <p:cTn id="10" presetID="10"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nodeType="withEffect">
                                  <p:stCondLst>
                                    <p:cond delay="0"/>
                                  </p:stCondLst>
                                  <p:childTnLst>
                                    <p:animMotion origin="layout" path="M -6.25E-7 3.7037E-7 L -6.25E-7 -0.0544 " pathEditMode="relative" rAng="0" ptsTypes="AA">
                                      <p:cBhvr>
                                        <p:cTn id="14" dur="600" spd="-100000" fill="hold"/>
                                        <p:tgtEl>
                                          <p:spTgt spid="3"/>
                                        </p:tgtEl>
                                        <p:attrNameLst>
                                          <p:attrName>ppt_x</p:attrName>
                                          <p:attrName>ppt_y</p:attrName>
                                        </p:attrNameLst>
                                      </p:cBhvr>
                                      <p:rCtr x="0" y="-2731"/>
                                    </p:animMotion>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0"/>
                                  </p:stCondLst>
                                  <p:childTnLst>
                                    <p:animMotion origin="layout" path="M -4.16667E-7 -4.07407E-6 L -4.16667E-7 -0.05439 " pathEditMode="relative" rAng="0" ptsTypes="AA">
                                      <p:cBhvr>
                                        <p:cTn id="19" dur="600" spd="-100000" fill="hold"/>
                                        <p:tgtEl>
                                          <p:spTgt spid="6"/>
                                        </p:tgtEl>
                                        <p:attrNameLst>
                                          <p:attrName>ppt_x</p:attrName>
                                          <p:attrName>ppt_y</p:attrName>
                                        </p:attrNameLst>
                                      </p:cBhvr>
                                      <p:rCtr x="0" y="-2731"/>
                                    </p:animMotion>
                                  </p:childTnLst>
                                </p:cTn>
                              </p:par>
                              <p:par>
                                <p:cTn id="20" presetID="10" presetClass="entr" presetSubtype="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42" presetClass="path" presetSubtype="0" decel="100000" fill="hold" nodeType="withEffect">
                                  <p:stCondLst>
                                    <p:cond delay="0"/>
                                  </p:stCondLst>
                                  <p:childTnLst>
                                    <p:animMotion origin="layout" path="M -3.75E-6 3.7037E-7 L -3.75E-6 -0.0544 " pathEditMode="relative" rAng="0" ptsTypes="AA">
                                      <p:cBhvr>
                                        <p:cTn id="24" dur="600" spd="-100000" fill="hold"/>
                                        <p:tgtEl>
                                          <p:spTgt spid="4"/>
                                        </p:tgtEl>
                                        <p:attrNameLst>
                                          <p:attrName>ppt_x</p:attrName>
                                          <p:attrName>ppt_y</p:attrName>
                                        </p:attrNameLst>
                                      </p:cBhvr>
                                      <p:rCtr x="0" y="-2731"/>
                                    </p:animMotion>
                                  </p:childTnLst>
                                </p:cTn>
                              </p:par>
                              <p:par>
                                <p:cTn id="25" presetID="10"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par>
                                <p:cTn id="28" presetID="42" presetClass="path" presetSubtype="0" decel="100000" fill="hold" grpId="1" nodeType="withEffect">
                                  <p:stCondLst>
                                    <p:cond delay="0"/>
                                  </p:stCondLst>
                                  <p:childTnLst>
                                    <p:animMotion origin="layout" path="M -3.75E-6 -4.07407E-6 L -3.75E-6 -0.05439 " pathEditMode="relative" rAng="0" ptsTypes="AA">
                                      <p:cBhvr>
                                        <p:cTn id="29" dur="600" spd="-100000" fill="hold"/>
                                        <p:tgtEl>
                                          <p:spTgt spid="8"/>
                                        </p:tgtEl>
                                        <p:attrNameLst>
                                          <p:attrName>ppt_x</p:attrName>
                                          <p:attrName>ppt_y</p:attrName>
                                        </p:attrNameLst>
                                      </p:cBhvr>
                                      <p:rCtr x="0" y="-2731"/>
                                    </p:animMotion>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42" presetClass="path" presetSubtype="0" decel="100000" fill="hold" nodeType="withEffect">
                                  <p:stCondLst>
                                    <p:cond delay="0"/>
                                  </p:stCondLst>
                                  <p:childTnLst>
                                    <p:animMotion origin="layout" path="M 4.16667E-6 4.07407E-6 L 4.16667E-6 -0.0544 " pathEditMode="relative" rAng="0" ptsTypes="AA">
                                      <p:cBhvr>
                                        <p:cTn id="34" dur="600" spd="-100000" fill="hold"/>
                                        <p:tgtEl>
                                          <p:spTgt spid="24"/>
                                        </p:tgtEl>
                                        <p:attrNameLst>
                                          <p:attrName>ppt_x</p:attrName>
                                          <p:attrName>ppt_y</p:attrName>
                                        </p:attrNameLst>
                                      </p:cBhvr>
                                      <p:rCtr x="0" y="-2731"/>
                                    </p:animMotion>
                                  </p:childTnLst>
                                </p:cTn>
                              </p:par>
                              <p:par>
                                <p:cTn id="35" presetID="10"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0"/>
                                  </p:stCondLst>
                                  <p:childTnLst>
                                    <p:animMotion origin="layout" path="M 4.16667E-6 -4.07407E-6 L 4.16667E-6 -0.05439 " pathEditMode="relative" rAng="0" ptsTypes="AA">
                                      <p:cBhvr>
                                        <p:cTn id="39" dur="600" spd="-100000" fill="hold"/>
                                        <p:tgtEl>
                                          <p:spTgt spid="9"/>
                                        </p:tgtEl>
                                        <p:attrNameLst>
                                          <p:attrName>ppt_x</p:attrName>
                                          <p:attrName>ppt_y</p:attrName>
                                        </p:attrNameLst>
                                      </p:cBhvr>
                                      <p:rCtr x="0" y="-27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6" grpId="0" animBg="1"/>
      <p:bldP spid="6" grpId="1" animBg="1"/>
      <p:bldP spid="8" grpId="0" animBg="1"/>
      <p:bldP spid="8" grpId="1" animBg="1"/>
      <p:bldP spid="9" grpId="0" animBg="1"/>
      <p:bldP spid="9"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DD853DC-D371-25F8-E2ED-15D3E6C67C00}"/>
              </a:ext>
              <a:ext uri="{C183D7F6-B498-43B3-948B-1728B52AA6E4}">
                <adec:decorative xmlns:adec="http://schemas.microsoft.com/office/drawing/2017/decorative" val="1"/>
              </a:ext>
            </a:extLst>
          </p:cNvPr>
          <p:cNvGrpSpPr/>
          <p:nvPr/>
        </p:nvGrpSpPr>
        <p:grpSpPr>
          <a:xfrm>
            <a:off x="1270170" y="1821743"/>
            <a:ext cx="9923044" cy="4719698"/>
            <a:chOff x="706488" y="1728348"/>
            <a:chExt cx="10559299" cy="5022320"/>
          </a:xfrm>
        </p:grpSpPr>
        <p:grpSp>
          <p:nvGrpSpPr>
            <p:cNvPr id="10" name="Group 9" descr="Connect, configure, operate and monitor, govern and secure">
              <a:extLst>
                <a:ext uri="{FF2B5EF4-FFF2-40B4-BE49-F238E27FC236}">
                  <a16:creationId xmlns:a16="http://schemas.microsoft.com/office/drawing/2014/main" id="{CF8B25E2-78A4-4E4C-9162-F069FCA75760}"/>
                </a:ext>
              </a:extLst>
            </p:cNvPr>
            <p:cNvGrpSpPr/>
            <p:nvPr/>
          </p:nvGrpSpPr>
          <p:grpSpPr>
            <a:xfrm>
              <a:off x="706488" y="2547963"/>
              <a:ext cx="10465097" cy="3092613"/>
              <a:chOff x="1343404" y="7758131"/>
              <a:chExt cx="10465097" cy="3092613"/>
            </a:xfrm>
          </p:grpSpPr>
          <p:grpSp>
            <p:nvGrpSpPr>
              <p:cNvPr id="3" name="Group 2">
                <a:extLst>
                  <a:ext uri="{FF2B5EF4-FFF2-40B4-BE49-F238E27FC236}">
                    <a16:creationId xmlns:a16="http://schemas.microsoft.com/office/drawing/2014/main" id="{00F7FA58-B9D7-43FC-9CE3-16B5D3438C1F}"/>
                  </a:ext>
                </a:extLst>
              </p:cNvPr>
              <p:cNvGrpSpPr/>
              <p:nvPr/>
            </p:nvGrpSpPr>
            <p:grpSpPr>
              <a:xfrm>
                <a:off x="3827704" y="7764728"/>
                <a:ext cx="2286000" cy="3086016"/>
                <a:chOff x="2567446" y="2092731"/>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EE8B586-C9AB-44EA-958F-4E6FAC45ABCD}"/>
                  </a:ext>
                </a:extLst>
              </p:cNvPr>
              <p:cNvGrpSpPr/>
              <p:nvPr/>
            </p:nvGrpSpPr>
            <p:grpSpPr>
              <a:xfrm>
                <a:off x="1343404" y="7758131"/>
                <a:ext cx="2286381" cy="3086016"/>
                <a:chOff x="212184" y="2092731"/>
                <a:chExt cx="2286381"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12565" y="40584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Azure</a:t>
                  </a:r>
                </a:p>
              </p:txBody>
            </p:sp>
          </p:grpSp>
          <p:sp>
            <p:nvSpPr>
              <p:cNvPr id="109" name="Rectangle 108">
                <a:extLst>
                  <a:ext uri="{FF2B5EF4-FFF2-40B4-BE49-F238E27FC236}">
                    <a16:creationId xmlns:a16="http://schemas.microsoft.com/office/drawing/2014/main" id="{1C8286E8-37CF-408C-B3BD-639B263B44C6}"/>
                  </a:ext>
                </a:extLst>
              </p:cNvPr>
              <p:cNvSpPr/>
              <p:nvPr/>
            </p:nvSpPr>
            <p:spPr bwMode="auto">
              <a:xfrm>
                <a:off x="8951452" y="7758131"/>
                <a:ext cx="2857049"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5" name="Rectangle 94">
                <a:extLst>
                  <a:ext uri="{FF2B5EF4-FFF2-40B4-BE49-F238E27FC236}">
                    <a16:creationId xmlns:a16="http://schemas.microsoft.com/office/drawing/2014/main" id="{F2740021-7FFB-4BFB-A589-7595436879AA}"/>
                  </a:ext>
                </a:extLst>
              </p:cNvPr>
              <p:cNvSpPr/>
              <p:nvPr/>
            </p:nvSpPr>
            <p:spPr bwMode="auto">
              <a:xfrm>
                <a:off x="6311816" y="7764728"/>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 name="Rectangle 12">
              <a:extLst>
                <a:ext uri="{FF2B5EF4-FFF2-40B4-BE49-F238E27FC236}">
                  <a16:creationId xmlns:a16="http://schemas.microsoft.com/office/drawing/2014/main" id="{CC3C6303-F10E-14BD-0576-6EF7DA8E284F}"/>
                </a:ext>
              </a:extLst>
            </p:cNvPr>
            <p:cNvSpPr/>
            <p:nvPr/>
          </p:nvSpPr>
          <p:spPr bwMode="auto">
            <a:xfrm>
              <a:off x="8658961" y="451366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Any CNCF K8s</a:t>
              </a:r>
            </a:p>
          </p:txBody>
        </p:sp>
        <p:sp>
          <p:nvSpPr>
            <p:cNvPr id="11" name="Rectangle 11">
              <a:extLst>
                <a:ext uri="{FF2B5EF4-FFF2-40B4-BE49-F238E27FC236}">
                  <a16:creationId xmlns:a16="http://schemas.microsoft.com/office/drawing/2014/main" id="{2393158D-DFE9-C1F8-01B6-499A57E2D25F}"/>
                </a:ext>
                <a:ext uri="{C183D7F6-B498-43B3-948B-1728B52AA6E4}">
                  <adec:decorative xmlns:adec="http://schemas.microsoft.com/office/drawing/2017/decorative" val="1"/>
                </a:ext>
              </a:extLst>
            </p:cNvPr>
            <p:cNvSpPr/>
            <p:nvPr/>
          </p:nvSpPr>
          <p:spPr bwMode="auto">
            <a:xfrm>
              <a:off x="706488" y="1944668"/>
              <a:ext cx="7368623"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CF321955-9BE5-9EC9-F97B-22A940CC1E2F}"/>
                </a:ext>
              </a:extLst>
            </p:cNvPr>
            <p:cNvSpPr/>
            <p:nvPr/>
          </p:nvSpPr>
          <p:spPr bwMode="auto">
            <a:xfrm>
              <a:off x="2980942" y="1728348"/>
              <a:ext cx="2771859"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pitchFamily="34" charset="0"/>
                </a:rPr>
                <a:t>  AKS</a:t>
              </a:r>
            </a:p>
          </p:txBody>
        </p:sp>
        <p:sp>
          <p:nvSpPr>
            <p:cNvPr id="17" name="Rectangle 11">
              <a:extLst>
                <a:ext uri="{FF2B5EF4-FFF2-40B4-BE49-F238E27FC236}">
                  <a16:creationId xmlns:a16="http://schemas.microsoft.com/office/drawing/2014/main" id="{6F2632F4-82F0-E5B5-BEDF-FB15C78D115D}"/>
                </a:ext>
                <a:ext uri="{C183D7F6-B498-43B3-948B-1728B52AA6E4}">
                  <adec:decorative xmlns:adec="http://schemas.microsoft.com/office/drawing/2017/decorative" val="1"/>
                </a:ext>
              </a:extLst>
            </p:cNvPr>
            <p:cNvSpPr/>
            <p:nvPr/>
          </p:nvSpPr>
          <p:spPr bwMode="auto">
            <a:xfrm>
              <a:off x="8172506" y="1951567"/>
              <a:ext cx="3093281"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4" name="Graphic 153">
              <a:extLst>
                <a:ext uri="{FF2B5EF4-FFF2-40B4-BE49-F238E27FC236}">
                  <a16:creationId xmlns:a16="http://schemas.microsoft.com/office/drawing/2014/main" id="{C6D49FF3-3B99-40D2-5AB7-A9A22CCEB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9299" y="1734841"/>
              <a:ext cx="419690" cy="419690"/>
            </a:xfrm>
            <a:prstGeom prst="rect">
              <a:avLst/>
            </a:prstGeom>
          </p:spPr>
        </p:pic>
        <p:sp>
          <p:nvSpPr>
            <p:cNvPr id="164" name="Rectangle 163">
              <a:extLst>
                <a:ext uri="{FF2B5EF4-FFF2-40B4-BE49-F238E27FC236}">
                  <a16:creationId xmlns:a16="http://schemas.microsoft.com/office/drawing/2014/main" id="{DC1D81A3-3E83-FEAC-21E1-5E8F5516F857}"/>
                </a:ext>
              </a:extLst>
            </p:cNvPr>
            <p:cNvSpPr/>
            <p:nvPr/>
          </p:nvSpPr>
          <p:spPr bwMode="auto">
            <a:xfrm>
              <a:off x="8611903" y="1754960"/>
              <a:ext cx="2364420"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3P Kubernetes</a:t>
              </a:r>
            </a:p>
          </p:txBody>
        </p:sp>
        <p:grpSp>
          <p:nvGrpSpPr>
            <p:cNvPr id="33" name="Group 32">
              <a:extLst>
                <a:ext uri="{FF2B5EF4-FFF2-40B4-BE49-F238E27FC236}">
                  <a16:creationId xmlns:a16="http://schemas.microsoft.com/office/drawing/2014/main" id="{394903DE-ED2F-29D7-90EF-B7E23CB66FB9}"/>
                </a:ext>
              </a:extLst>
            </p:cNvPr>
            <p:cNvGrpSpPr/>
            <p:nvPr/>
          </p:nvGrpSpPr>
          <p:grpSpPr>
            <a:xfrm>
              <a:off x="8352636" y="2883045"/>
              <a:ext cx="1005840" cy="621267"/>
              <a:chOff x="4359995" y="5083732"/>
              <a:chExt cx="1005840" cy="621267"/>
            </a:xfrm>
          </p:grpSpPr>
          <p:pic>
            <p:nvPicPr>
              <p:cNvPr id="34" name="Kubernetes" descr="Kubernetes">
                <a:extLst>
                  <a:ext uri="{FF2B5EF4-FFF2-40B4-BE49-F238E27FC236}">
                    <a16:creationId xmlns:a16="http://schemas.microsoft.com/office/drawing/2014/main" id="{547CC7B5-1F77-9477-4CE4-612B180991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779" y="5083732"/>
                <a:ext cx="365763" cy="365760"/>
              </a:xfrm>
              <a:prstGeom prst="rect">
                <a:avLst/>
              </a:prstGeom>
            </p:spPr>
          </p:pic>
          <p:sp>
            <p:nvSpPr>
              <p:cNvPr id="35" name="TextBox 1090">
                <a:extLst>
                  <a:ext uri="{FF2B5EF4-FFF2-40B4-BE49-F238E27FC236}">
                    <a16:creationId xmlns:a16="http://schemas.microsoft.com/office/drawing/2014/main" id="{AE50ACF0-45D7-458B-F794-766F56E9197B}"/>
                  </a:ext>
                </a:extLst>
              </p:cNvPr>
              <p:cNvSpPr txBox="1"/>
              <p:nvPr/>
            </p:nvSpPr>
            <p:spPr>
              <a:xfrm>
                <a:off x="4359995" y="5474167"/>
                <a:ext cx="1005840"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502040204020203" pitchFamily="34" charset="0"/>
                  </a:rPr>
                  <a:t>Kubernetes</a:t>
                </a:r>
              </a:p>
            </p:txBody>
          </p:sp>
        </p:grpSp>
        <p:grpSp>
          <p:nvGrpSpPr>
            <p:cNvPr id="36" name="Group 35">
              <a:extLst>
                <a:ext uri="{FF2B5EF4-FFF2-40B4-BE49-F238E27FC236}">
                  <a16:creationId xmlns:a16="http://schemas.microsoft.com/office/drawing/2014/main" id="{18469ADC-069F-4213-A47E-839ACE14DC8B}"/>
                </a:ext>
              </a:extLst>
            </p:cNvPr>
            <p:cNvGrpSpPr/>
            <p:nvPr/>
          </p:nvGrpSpPr>
          <p:grpSpPr>
            <a:xfrm>
              <a:off x="9661334" y="3621935"/>
              <a:ext cx="1005840" cy="614705"/>
              <a:chOff x="4983040" y="5834707"/>
              <a:chExt cx="1005840" cy="614705"/>
            </a:xfrm>
          </p:grpSpPr>
          <p:pic>
            <p:nvPicPr>
              <p:cNvPr id="37" name="Shape 339" descr="Container-Engine_256px.png">
                <a:extLst>
                  <a:ext uri="{FF2B5EF4-FFF2-40B4-BE49-F238E27FC236}">
                    <a16:creationId xmlns:a16="http://schemas.microsoft.com/office/drawing/2014/main" id="{17D46C77-394B-F8AD-4D70-FE7A8A14E23E}"/>
                  </a:ext>
                </a:extLst>
              </p:cNvPr>
              <p:cNvPicPr preferRelativeResize="0"/>
              <p:nvPr/>
            </p:nvPicPr>
            <p:blipFill rotWithShape="1">
              <a:blip r:embed="rId7"/>
              <a:srcRect t="5092" b="5092"/>
              <a:stretch/>
            </p:blipFill>
            <p:spPr>
              <a:xfrm>
                <a:off x="5281014" y="5834707"/>
                <a:ext cx="393192" cy="365760"/>
              </a:xfrm>
              <a:prstGeom prst="rect">
                <a:avLst/>
              </a:prstGeom>
            </p:spPr>
          </p:pic>
          <p:sp>
            <p:nvSpPr>
              <p:cNvPr id="38" name="TextBox 37">
                <a:extLst>
                  <a:ext uri="{FF2B5EF4-FFF2-40B4-BE49-F238E27FC236}">
                    <a16:creationId xmlns:a16="http://schemas.microsoft.com/office/drawing/2014/main" id="{50B4099F-7967-49DB-D479-28201BDA8199}"/>
                  </a:ext>
                </a:extLst>
              </p:cNvPr>
              <p:cNvSpPr txBox="1"/>
              <p:nvPr/>
            </p:nvSpPr>
            <p:spPr>
              <a:xfrm>
                <a:off x="4983040" y="6218580"/>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GKE</a:t>
                </a:r>
              </a:p>
            </p:txBody>
          </p:sp>
        </p:grpSp>
        <p:grpSp>
          <p:nvGrpSpPr>
            <p:cNvPr id="39" name="Group 38">
              <a:extLst>
                <a:ext uri="{FF2B5EF4-FFF2-40B4-BE49-F238E27FC236}">
                  <a16:creationId xmlns:a16="http://schemas.microsoft.com/office/drawing/2014/main" id="{205E18F4-7EEB-C7E1-1F3F-05EDA56FED70}"/>
                </a:ext>
              </a:extLst>
            </p:cNvPr>
            <p:cNvGrpSpPr/>
            <p:nvPr/>
          </p:nvGrpSpPr>
          <p:grpSpPr>
            <a:xfrm>
              <a:off x="10048944" y="2883045"/>
              <a:ext cx="1005840" cy="609673"/>
              <a:chOff x="4246038" y="5818095"/>
              <a:chExt cx="1005840" cy="609673"/>
            </a:xfrm>
          </p:grpSpPr>
          <p:sp>
            <p:nvSpPr>
              <p:cNvPr id="40" name="Rectangle 39">
                <a:extLst>
                  <a:ext uri="{FF2B5EF4-FFF2-40B4-BE49-F238E27FC236}">
                    <a16:creationId xmlns:a16="http://schemas.microsoft.com/office/drawing/2014/main" id="{4646CAC0-7E53-F535-D447-0CDAD3C78DAE}"/>
                  </a:ext>
                </a:extLst>
              </p:cNvPr>
              <p:cNvSpPr/>
              <p:nvPr/>
            </p:nvSpPr>
            <p:spPr>
              <a:xfrm>
                <a:off x="4246038" y="6196936"/>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EKS</a:t>
                </a:r>
              </a:p>
            </p:txBody>
          </p:sp>
          <p:grpSp>
            <p:nvGrpSpPr>
              <p:cNvPr id="41" name="Graphic 6">
                <a:extLst>
                  <a:ext uri="{FF2B5EF4-FFF2-40B4-BE49-F238E27FC236}">
                    <a16:creationId xmlns:a16="http://schemas.microsoft.com/office/drawing/2014/main" id="{64C7C52E-CA63-7AAF-F3BE-71DF8408F892}"/>
                  </a:ext>
                </a:extLst>
              </p:cNvPr>
              <p:cNvGrpSpPr/>
              <p:nvPr/>
            </p:nvGrpSpPr>
            <p:grpSpPr>
              <a:xfrm>
                <a:off x="4574704" y="5818095"/>
                <a:ext cx="336385" cy="365760"/>
                <a:chOff x="8069129" y="5583999"/>
                <a:chExt cx="226630" cy="246421"/>
              </a:xfrm>
              <a:solidFill>
                <a:srgbClr val="FFFFFF"/>
              </a:solidFill>
            </p:grpSpPr>
            <p:sp>
              <p:nvSpPr>
                <p:cNvPr id="42" name="Freeform: Shape 41">
                  <a:extLst>
                    <a:ext uri="{FF2B5EF4-FFF2-40B4-BE49-F238E27FC236}">
                      <a16:creationId xmlns:a16="http://schemas.microsoft.com/office/drawing/2014/main" id="{6A826A63-2B63-DE37-7AA4-1B9A60194E50}"/>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F05901BF-9482-44E2-B378-3DC41792CF20}"/>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5CBA7304-A60D-832A-C979-BE038BB2CD21}"/>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BBEEF403-AF28-D41F-E4C0-2019DA923D55}"/>
                </a:ext>
              </a:extLst>
            </p:cNvPr>
            <p:cNvGrpSpPr/>
            <p:nvPr/>
          </p:nvGrpSpPr>
          <p:grpSpPr>
            <a:xfrm>
              <a:off x="8713306" y="3638945"/>
              <a:ext cx="1005840" cy="587800"/>
              <a:chOff x="5829480" y="5834707"/>
              <a:chExt cx="1005840" cy="587800"/>
            </a:xfrm>
          </p:grpSpPr>
          <p:sp>
            <p:nvSpPr>
              <p:cNvPr id="46" name="TextBox 45">
                <a:extLst>
                  <a:ext uri="{FF2B5EF4-FFF2-40B4-BE49-F238E27FC236}">
                    <a16:creationId xmlns:a16="http://schemas.microsoft.com/office/drawing/2014/main" id="{BD8CC5A0-C46E-DC88-E719-4AA893B6EEDA}"/>
                  </a:ext>
                </a:extLst>
              </p:cNvPr>
              <p:cNvSpPr txBox="1"/>
              <p:nvPr/>
            </p:nvSpPr>
            <p:spPr>
              <a:xfrm>
                <a:off x="5829480" y="6191675"/>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VMware Tanzu</a:t>
                </a:r>
              </a:p>
            </p:txBody>
          </p:sp>
          <p:pic>
            <p:nvPicPr>
              <p:cNvPr id="47" name="Picture 46" descr="A picture containing object, clock&#10;&#10;Description automatically generated">
                <a:extLst>
                  <a:ext uri="{FF2B5EF4-FFF2-40B4-BE49-F238E27FC236}">
                    <a16:creationId xmlns:a16="http://schemas.microsoft.com/office/drawing/2014/main" id="{F64DE952-E1F5-F8EA-8722-AE8570A9830C}"/>
                  </a:ext>
                </a:extLst>
              </p:cNvPr>
              <p:cNvPicPr>
                <a:picLocks noChangeAspect="1"/>
              </p:cNvPicPr>
              <p:nvPr/>
            </p:nvPicPr>
            <p:blipFill>
              <a:blip r:embed="rId8"/>
              <a:stretch>
                <a:fillRect/>
              </a:stretch>
            </p:blipFill>
            <p:spPr>
              <a:xfrm>
                <a:off x="6135805" y="5834707"/>
                <a:ext cx="393191" cy="390032"/>
              </a:xfrm>
              <a:prstGeom prst="rect">
                <a:avLst/>
              </a:prstGeom>
            </p:spPr>
          </p:pic>
        </p:grpSp>
        <p:grpSp>
          <p:nvGrpSpPr>
            <p:cNvPr id="48" name="Group 47">
              <a:extLst>
                <a:ext uri="{FF2B5EF4-FFF2-40B4-BE49-F238E27FC236}">
                  <a16:creationId xmlns:a16="http://schemas.microsoft.com/office/drawing/2014/main" id="{69807F9D-BA87-A21C-DEA4-BAA20D7C3C82}"/>
                </a:ext>
              </a:extLst>
            </p:cNvPr>
            <p:cNvGrpSpPr/>
            <p:nvPr/>
          </p:nvGrpSpPr>
          <p:grpSpPr>
            <a:xfrm>
              <a:off x="9200790" y="2883045"/>
              <a:ext cx="1005840" cy="615428"/>
              <a:chOff x="5144246" y="5089571"/>
              <a:chExt cx="1005840" cy="615428"/>
            </a:xfrm>
          </p:grpSpPr>
          <p:sp>
            <p:nvSpPr>
              <p:cNvPr id="49" name="TextBox 1090">
                <a:extLst>
                  <a:ext uri="{FF2B5EF4-FFF2-40B4-BE49-F238E27FC236}">
                    <a16:creationId xmlns:a16="http://schemas.microsoft.com/office/drawing/2014/main" id="{1CD9DB34-851C-313C-1452-9FEDD5C8E332}"/>
                  </a:ext>
                </a:extLst>
              </p:cNvPr>
              <p:cNvSpPr txBox="1"/>
              <p:nvPr/>
            </p:nvSpPr>
            <p:spPr>
              <a:xfrm>
                <a:off x="5144246" y="5474167"/>
                <a:ext cx="1005840" cy="230832"/>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502040204020203" pitchFamily="34" charset="0"/>
                  </a:rPr>
                  <a:t>OpenShift</a:t>
                </a:r>
              </a:p>
            </p:txBody>
          </p:sp>
          <p:pic>
            <p:nvPicPr>
              <p:cNvPr id="50" name="Picture 4">
                <a:extLst>
                  <a:ext uri="{FF2B5EF4-FFF2-40B4-BE49-F238E27FC236}">
                    <a16:creationId xmlns:a16="http://schemas.microsoft.com/office/drawing/2014/main" id="{6BB4A8F1-025D-525F-29D7-F3A7107D99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9758" y="5089571"/>
                <a:ext cx="376388" cy="347532"/>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Picture 53">
              <a:extLst>
                <a:ext uri="{FF2B5EF4-FFF2-40B4-BE49-F238E27FC236}">
                  <a16:creationId xmlns:a16="http://schemas.microsoft.com/office/drawing/2014/main" id="{7ED86F34-E2BC-DEF3-B093-41E46B78E36A}"/>
                </a:ext>
                <a:ext uri="{C183D7F6-B498-43B3-948B-1728B52AA6E4}">
                  <adec:decorative xmlns:adec="http://schemas.microsoft.com/office/drawing/2017/decorative" val="1"/>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1501202" y="3177387"/>
              <a:ext cx="618313" cy="618313"/>
            </a:xfrm>
            <a:prstGeom prst="rect">
              <a:avLst/>
            </a:prstGeom>
            <a:effectLst>
              <a:outerShdw blurRad="322808" sx="102000" sy="102000" algn="ctr" rotWithShape="0">
                <a:prstClr val="black">
                  <a:alpha val="46000"/>
                </a:prstClr>
              </a:outerShdw>
            </a:effectLst>
          </p:spPr>
        </p:pic>
        <p:sp>
          <p:nvSpPr>
            <p:cNvPr id="20" name="Rectangle: Rounded Corners 9">
              <a:extLst>
                <a:ext uri="{FF2B5EF4-FFF2-40B4-BE49-F238E27FC236}">
                  <a16:creationId xmlns:a16="http://schemas.microsoft.com/office/drawing/2014/main" id="{43C23A8D-225C-CBA1-FA41-07910BBEB9C7}"/>
                </a:ext>
              </a:extLst>
            </p:cNvPr>
            <p:cNvSpPr/>
            <p:nvPr/>
          </p:nvSpPr>
          <p:spPr bwMode="auto">
            <a:xfrm rot="5400000">
              <a:off x="6963702" y="1913308"/>
              <a:ext cx="434968" cy="7980797"/>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Graphic 20">
              <a:extLst>
                <a:ext uri="{FF2B5EF4-FFF2-40B4-BE49-F238E27FC236}">
                  <a16:creationId xmlns:a16="http://schemas.microsoft.com/office/drawing/2014/main" id="{CA54B69B-BBC7-D241-8A93-EC3D96E7CE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0100" y="6194154"/>
              <a:ext cx="488272" cy="556514"/>
            </a:xfrm>
            <a:prstGeom prst="rect">
              <a:avLst/>
            </a:prstGeom>
          </p:spPr>
        </p:pic>
        <p:sp>
          <p:nvSpPr>
            <p:cNvPr id="22" name="TextBox 21">
              <a:extLst>
                <a:ext uri="{FF2B5EF4-FFF2-40B4-BE49-F238E27FC236}">
                  <a16:creationId xmlns:a16="http://schemas.microsoft.com/office/drawing/2014/main" id="{1A47E4C0-DB8B-9AE6-0DD3-3CE8719082F0}"/>
                </a:ext>
              </a:extLst>
            </p:cNvPr>
            <p:cNvSpPr txBox="1"/>
            <p:nvPr/>
          </p:nvSpPr>
          <p:spPr>
            <a:xfrm>
              <a:off x="6867629" y="6389312"/>
              <a:ext cx="782637" cy="176856"/>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Arc</a:t>
              </a:r>
            </a:p>
          </p:txBody>
        </p:sp>
        <p:cxnSp>
          <p:nvCxnSpPr>
            <p:cNvPr id="24" name="Straight Connector 23">
              <a:extLst>
                <a:ext uri="{FF2B5EF4-FFF2-40B4-BE49-F238E27FC236}">
                  <a16:creationId xmlns:a16="http://schemas.microsoft.com/office/drawing/2014/main" id="{4073DE91-F26D-8367-2A19-353EA3741A6F}"/>
                </a:ext>
              </a:extLst>
            </p:cNvPr>
            <p:cNvCxnSpPr>
              <a:cxnSpLocks/>
            </p:cNvCxnSpPr>
            <p:nvPr/>
          </p:nvCxnSpPr>
          <p:spPr>
            <a:xfrm flipV="1">
              <a:off x="4333788" y="5640576"/>
              <a:ext cx="0" cy="480615"/>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025F1E58-0413-5F5D-B70D-A21A2318632D}"/>
                </a:ext>
              </a:extLst>
            </p:cNvPr>
            <p:cNvCxnSpPr>
              <a:cxnSpLocks/>
            </p:cNvCxnSpPr>
            <p:nvPr/>
          </p:nvCxnSpPr>
          <p:spPr>
            <a:xfrm flipV="1">
              <a:off x="6817900" y="5640576"/>
              <a:ext cx="0" cy="480615"/>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FE5F7A34-CDF6-6A1A-C942-64F61D371CFC}"/>
                </a:ext>
              </a:extLst>
            </p:cNvPr>
            <p:cNvCxnSpPr>
              <a:cxnSpLocks/>
            </p:cNvCxnSpPr>
            <p:nvPr/>
          </p:nvCxnSpPr>
          <p:spPr>
            <a:xfrm flipV="1">
              <a:off x="9743061" y="5633979"/>
              <a:ext cx="0" cy="487212"/>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5" name="Rectangle 4">
              <a:extLst>
                <a:ext uri="{FF2B5EF4-FFF2-40B4-BE49-F238E27FC236}">
                  <a16:creationId xmlns:a16="http://schemas.microsoft.com/office/drawing/2014/main" id="{6E195171-A091-8E32-7CA5-223CE87388B0}"/>
                </a:ext>
              </a:extLst>
            </p:cNvPr>
            <p:cNvSpPr/>
            <p:nvPr/>
          </p:nvSpPr>
          <p:spPr bwMode="auto">
            <a:xfrm>
              <a:off x="3241566" y="451366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Windows Server &amp; Azure Stack HCI </a:t>
              </a:r>
            </a:p>
          </p:txBody>
        </p:sp>
        <p:sp>
          <p:nvSpPr>
            <p:cNvPr id="8" name="Rectangle 7">
              <a:extLst>
                <a:ext uri="{FF2B5EF4-FFF2-40B4-BE49-F238E27FC236}">
                  <a16:creationId xmlns:a16="http://schemas.microsoft.com/office/drawing/2014/main" id="{872180AD-3272-6A97-EB1A-825BB23A58C9}"/>
                </a:ext>
              </a:extLst>
            </p:cNvPr>
            <p:cNvSpPr/>
            <p:nvPr/>
          </p:nvSpPr>
          <p:spPr bwMode="auto">
            <a:xfrm>
              <a:off x="5858413" y="4513666"/>
              <a:ext cx="1924587"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Edge Essentials</a:t>
              </a:r>
            </a:p>
          </p:txBody>
        </p:sp>
        <p:pic>
          <p:nvPicPr>
            <p:cNvPr id="9" name="Picture 2" descr="Windows Server Tech Support — Internet Innovations Group">
              <a:extLst>
                <a:ext uri="{FF2B5EF4-FFF2-40B4-BE49-F238E27FC236}">
                  <a16:creationId xmlns:a16="http://schemas.microsoft.com/office/drawing/2014/main" id="{88E074F8-BB14-6DF9-55CA-14E8CF2CAC8A}"/>
                </a:ext>
              </a:extLst>
            </p:cNvPr>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3306080" y="3197596"/>
              <a:ext cx="1289328" cy="68205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0AD4C3A-70A4-C9DA-2634-5F398AB9CE52}"/>
                </a:ext>
              </a:extLst>
            </p:cNvPr>
            <p:cNvGrpSpPr/>
            <p:nvPr/>
          </p:nvGrpSpPr>
          <p:grpSpPr>
            <a:xfrm>
              <a:off x="4738092" y="3223487"/>
              <a:ext cx="594572" cy="590754"/>
              <a:chOff x="6259453" y="4361532"/>
              <a:chExt cx="807055" cy="794657"/>
            </a:xfrm>
          </p:grpSpPr>
          <p:grpSp>
            <p:nvGrpSpPr>
              <p:cNvPr id="16" name="Group 15">
                <a:extLst>
                  <a:ext uri="{FF2B5EF4-FFF2-40B4-BE49-F238E27FC236}">
                    <a16:creationId xmlns:a16="http://schemas.microsoft.com/office/drawing/2014/main" id="{719B2755-4A35-D810-FD70-6C71D9480B15}"/>
                  </a:ext>
                </a:extLst>
              </p:cNvPr>
              <p:cNvGrpSpPr/>
              <p:nvPr/>
            </p:nvGrpSpPr>
            <p:grpSpPr>
              <a:xfrm>
                <a:off x="6259453" y="4486276"/>
                <a:ext cx="461310" cy="669913"/>
                <a:chOff x="4092782" y="3098405"/>
                <a:chExt cx="1847726" cy="2683257"/>
              </a:xfrm>
            </p:grpSpPr>
            <p:grpSp>
              <p:nvGrpSpPr>
                <p:cNvPr id="23" name="Group 22">
                  <a:extLst>
                    <a:ext uri="{FF2B5EF4-FFF2-40B4-BE49-F238E27FC236}">
                      <a16:creationId xmlns:a16="http://schemas.microsoft.com/office/drawing/2014/main" id="{B99F8580-64B0-957D-B48E-8D27D8362AE4}"/>
                    </a:ext>
                  </a:extLst>
                </p:cNvPr>
                <p:cNvGrpSpPr/>
                <p:nvPr/>
              </p:nvGrpSpPr>
              <p:grpSpPr>
                <a:xfrm>
                  <a:off x="4092782" y="3098405"/>
                  <a:ext cx="1847726" cy="2683257"/>
                  <a:chOff x="5805254" y="2680531"/>
                  <a:chExt cx="464354" cy="674334"/>
                </a:xfrm>
              </p:grpSpPr>
              <p:grpSp>
                <p:nvGrpSpPr>
                  <p:cNvPr id="53" name="Group 52">
                    <a:extLst>
                      <a:ext uri="{FF2B5EF4-FFF2-40B4-BE49-F238E27FC236}">
                        <a16:creationId xmlns:a16="http://schemas.microsoft.com/office/drawing/2014/main" id="{66C053D7-8E9E-1A76-CD5E-D9E8370042F7}"/>
                      </a:ext>
                    </a:extLst>
                  </p:cNvPr>
                  <p:cNvGrpSpPr/>
                  <p:nvPr/>
                </p:nvGrpSpPr>
                <p:grpSpPr>
                  <a:xfrm>
                    <a:off x="5805254" y="2947233"/>
                    <a:ext cx="464354" cy="407632"/>
                    <a:chOff x="5293520" y="2499874"/>
                    <a:chExt cx="464354" cy="407632"/>
                  </a:xfrm>
                </p:grpSpPr>
                <p:sp>
                  <p:nvSpPr>
                    <p:cNvPr id="63" name="Rectangle 110">
                      <a:extLst>
                        <a:ext uri="{FF2B5EF4-FFF2-40B4-BE49-F238E27FC236}">
                          <a16:creationId xmlns:a16="http://schemas.microsoft.com/office/drawing/2014/main" id="{071DCF47-918E-8170-DC1D-F3ADB534DC8C}"/>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4" name="Rectangle 110">
                      <a:extLst>
                        <a:ext uri="{FF2B5EF4-FFF2-40B4-BE49-F238E27FC236}">
                          <a16:creationId xmlns:a16="http://schemas.microsoft.com/office/drawing/2014/main" id="{C20FEF4B-43BF-5EC5-5D2B-FAD603C09BD1}"/>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95E3513F-3829-E07D-8704-9ECCE964C168}"/>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61432E66-8EE9-3C17-8694-88E3792BE1AE}"/>
                      </a:ext>
                    </a:extLst>
                  </p:cNvPr>
                  <p:cNvGrpSpPr/>
                  <p:nvPr/>
                </p:nvGrpSpPr>
                <p:grpSpPr>
                  <a:xfrm>
                    <a:off x="5805254" y="2813881"/>
                    <a:ext cx="464354" cy="407632"/>
                    <a:chOff x="5293520" y="2499874"/>
                    <a:chExt cx="464354" cy="407632"/>
                  </a:xfrm>
                </p:grpSpPr>
                <p:sp>
                  <p:nvSpPr>
                    <p:cNvPr id="60" name="Rectangle 110">
                      <a:extLst>
                        <a:ext uri="{FF2B5EF4-FFF2-40B4-BE49-F238E27FC236}">
                          <a16:creationId xmlns:a16="http://schemas.microsoft.com/office/drawing/2014/main" id="{CE22CB90-0EDC-7E1F-15EA-0508549B2FE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1" name="Rectangle 110">
                      <a:extLst>
                        <a:ext uri="{FF2B5EF4-FFF2-40B4-BE49-F238E27FC236}">
                          <a16:creationId xmlns:a16="http://schemas.microsoft.com/office/drawing/2014/main" id="{FBEB21B7-F19B-2E69-5E4E-96233128FFF6}"/>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6F1B17C-9257-6244-5993-07164CDBB911}"/>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76A58B8E-C45B-4D2A-CBFC-B211438491C8}"/>
                      </a:ext>
                    </a:extLst>
                  </p:cNvPr>
                  <p:cNvGrpSpPr/>
                  <p:nvPr/>
                </p:nvGrpSpPr>
                <p:grpSpPr>
                  <a:xfrm>
                    <a:off x="5805254" y="2680531"/>
                    <a:ext cx="464354" cy="407632"/>
                    <a:chOff x="5293520" y="2499874"/>
                    <a:chExt cx="464354" cy="407632"/>
                  </a:xfrm>
                </p:grpSpPr>
                <p:sp>
                  <p:nvSpPr>
                    <p:cNvPr id="57" name="Rectangle 110">
                      <a:extLst>
                        <a:ext uri="{FF2B5EF4-FFF2-40B4-BE49-F238E27FC236}">
                          <a16:creationId xmlns:a16="http://schemas.microsoft.com/office/drawing/2014/main" id="{25B7EAF3-F86F-F4B8-D4D2-B4726A2EFF38}"/>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Rectangle 110">
                      <a:extLst>
                        <a:ext uri="{FF2B5EF4-FFF2-40B4-BE49-F238E27FC236}">
                          <a16:creationId xmlns:a16="http://schemas.microsoft.com/office/drawing/2014/main" id="{05DEBBA8-9751-25B5-CDEC-181E0684BB28}"/>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31FE23E-E54B-C8D7-A3D0-541D166A3ADF}"/>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27" name="Rectangle 114">
                  <a:extLst>
                    <a:ext uri="{FF2B5EF4-FFF2-40B4-BE49-F238E27FC236}">
                      <a16:creationId xmlns:a16="http://schemas.microsoft.com/office/drawing/2014/main" id="{2AB67237-CAB0-F530-0FED-DE1FB5ECF3E4}"/>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 name="Rectangle 114">
                  <a:extLst>
                    <a:ext uri="{FF2B5EF4-FFF2-40B4-BE49-F238E27FC236}">
                      <a16:creationId xmlns:a16="http://schemas.microsoft.com/office/drawing/2014/main" id="{F21C63C7-0CCC-AE6B-7CAF-B6079625822A}"/>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Rectangle 114">
                  <a:extLst>
                    <a:ext uri="{FF2B5EF4-FFF2-40B4-BE49-F238E27FC236}">
                      <a16:creationId xmlns:a16="http://schemas.microsoft.com/office/drawing/2014/main" id="{5FA95562-010C-AFAC-F13A-9B56A0E02DEE}"/>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ectangle 114">
                  <a:extLst>
                    <a:ext uri="{FF2B5EF4-FFF2-40B4-BE49-F238E27FC236}">
                      <a16:creationId xmlns:a16="http://schemas.microsoft.com/office/drawing/2014/main" id="{7B439016-8A60-756D-5FD1-61445CFDA0B1}"/>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Rectangle 114">
                  <a:extLst>
                    <a:ext uri="{FF2B5EF4-FFF2-40B4-BE49-F238E27FC236}">
                      <a16:creationId xmlns:a16="http://schemas.microsoft.com/office/drawing/2014/main" id="{B6E96549-2071-3F97-42C1-F601F0DA6BA0}"/>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2" name="Rectangle 114">
                  <a:extLst>
                    <a:ext uri="{FF2B5EF4-FFF2-40B4-BE49-F238E27FC236}">
                      <a16:creationId xmlns:a16="http://schemas.microsoft.com/office/drawing/2014/main" id="{97E9F1A5-FF31-F49E-2B99-4D1C09CA0914}"/>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8" name="cloud 4" descr="cloud">
                <a:extLst>
                  <a:ext uri="{FF2B5EF4-FFF2-40B4-BE49-F238E27FC236}">
                    <a16:creationId xmlns:a16="http://schemas.microsoft.com/office/drawing/2014/main" id="{540052A2-4B99-A98A-F4E8-9C187DEAC5A9}"/>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 name="Oval 260">
                <a:extLst>
                  <a:ext uri="{FF2B5EF4-FFF2-40B4-BE49-F238E27FC236}">
                    <a16:creationId xmlns:a16="http://schemas.microsoft.com/office/drawing/2014/main" id="{77AC0613-52DD-5C01-51BB-A65DCCEF2253}"/>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4" name="Picture 3" descr="Logo&#10;&#10;Description automatically generated">
              <a:extLst>
                <a:ext uri="{FF2B5EF4-FFF2-40B4-BE49-F238E27FC236}">
                  <a16:creationId xmlns:a16="http://schemas.microsoft.com/office/drawing/2014/main" id="{52054E87-7301-0F7D-35F9-CA8DFDD6F2FF}"/>
                </a:ext>
              </a:extLst>
            </p:cNvPr>
            <p:cNvPicPr>
              <a:picLocks noChangeAspect="1"/>
            </p:cNvPicPr>
            <p:nvPr/>
          </p:nvPicPr>
          <p:blipFill>
            <a:blip r:embed="rId14"/>
            <a:stretch>
              <a:fillRect/>
            </a:stretch>
          </p:blipFill>
          <p:spPr>
            <a:xfrm>
              <a:off x="5876446" y="3121467"/>
              <a:ext cx="1884035" cy="840375"/>
            </a:xfrm>
            <a:prstGeom prst="rect">
              <a:avLst/>
            </a:prstGeom>
          </p:spPr>
        </p:pic>
      </p:grpSp>
      <p:sp>
        <p:nvSpPr>
          <p:cNvPr id="67" name="Title 5">
            <a:extLst>
              <a:ext uri="{FF2B5EF4-FFF2-40B4-BE49-F238E27FC236}">
                <a16:creationId xmlns:a16="http://schemas.microsoft.com/office/drawing/2014/main" id="{A84ECFDD-1EC4-89AA-B85F-BB5CB9900A4E}"/>
              </a:ext>
            </a:extLst>
          </p:cNvPr>
          <p:cNvSpPr>
            <a:spLocks noGrp="1"/>
          </p:cNvSpPr>
          <p:nvPr>
            <p:ph type="title"/>
          </p:nvPr>
        </p:nvSpPr>
        <p:spPr>
          <a:xfrm>
            <a:off x="1619250" y="315913"/>
            <a:ext cx="7781579" cy="663575"/>
          </a:xfrm>
        </p:spPr>
        <p:txBody>
          <a:bodyPr>
            <a:noAutofit/>
          </a:bodyPr>
          <a:lstStyle/>
          <a:p>
            <a:r>
              <a:rPr lang="en-US" dirty="0"/>
              <a:t>Managed Kubernetes from cloud to edge </a:t>
            </a:r>
          </a:p>
        </p:txBody>
      </p:sp>
    </p:spTree>
    <p:extLst>
      <p:ext uri="{BB962C8B-B14F-4D97-AF65-F5344CB8AC3E}">
        <p14:creationId xmlns:p14="http://schemas.microsoft.com/office/powerpoint/2010/main" val="33215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3">
            <a:extLst>
              <a:ext uri="{FF2B5EF4-FFF2-40B4-BE49-F238E27FC236}">
                <a16:creationId xmlns:a16="http://schemas.microsoft.com/office/drawing/2014/main" id="{AB23AB6D-1EBF-2F31-3265-C6DA547C1B96}"/>
              </a:ext>
            </a:extLst>
          </p:cNvPr>
          <p:cNvGraphicFramePr>
            <a:graphicFrameLocks noGrp="1"/>
          </p:cNvGraphicFramePr>
          <p:nvPr>
            <p:ph idx="1"/>
            <p:extLst>
              <p:ext uri="{D42A27DB-BD31-4B8C-83A1-F6EECF244321}">
                <p14:modId xmlns:p14="http://schemas.microsoft.com/office/powerpoint/2010/main" val="3484488806"/>
              </p:ext>
            </p:extLst>
          </p:nvPr>
        </p:nvGraphicFramePr>
        <p:xfrm>
          <a:off x="576263" y="1749425"/>
          <a:ext cx="11206158" cy="4782811"/>
        </p:xfrm>
        <a:graphic>
          <a:graphicData uri="http://schemas.openxmlformats.org/drawingml/2006/table">
            <a:tbl>
              <a:tblPr firstRow="1"/>
              <a:tblGrid>
                <a:gridCol w="1124522">
                  <a:extLst>
                    <a:ext uri="{9D8B030D-6E8A-4147-A177-3AD203B41FA5}">
                      <a16:colId xmlns:a16="http://schemas.microsoft.com/office/drawing/2014/main" val="3027383339"/>
                    </a:ext>
                  </a:extLst>
                </a:gridCol>
                <a:gridCol w="2520409">
                  <a:extLst>
                    <a:ext uri="{9D8B030D-6E8A-4147-A177-3AD203B41FA5}">
                      <a16:colId xmlns:a16="http://schemas.microsoft.com/office/drawing/2014/main" val="2319142862"/>
                    </a:ext>
                  </a:extLst>
                </a:gridCol>
                <a:gridCol w="2520409">
                  <a:extLst>
                    <a:ext uri="{9D8B030D-6E8A-4147-A177-3AD203B41FA5}">
                      <a16:colId xmlns:a16="http://schemas.microsoft.com/office/drawing/2014/main" val="448085413"/>
                    </a:ext>
                  </a:extLst>
                </a:gridCol>
                <a:gridCol w="2520409">
                  <a:extLst>
                    <a:ext uri="{9D8B030D-6E8A-4147-A177-3AD203B41FA5}">
                      <a16:colId xmlns:a16="http://schemas.microsoft.com/office/drawing/2014/main" val="1585369737"/>
                    </a:ext>
                  </a:extLst>
                </a:gridCol>
                <a:gridCol w="2520409">
                  <a:extLst>
                    <a:ext uri="{9D8B030D-6E8A-4147-A177-3AD203B41FA5}">
                      <a16:colId xmlns:a16="http://schemas.microsoft.com/office/drawing/2014/main" val="355529733"/>
                    </a:ext>
                  </a:extLst>
                </a:gridCol>
              </a:tblGrid>
              <a:tr h="365831">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000" dirty="0">
                          <a:solidFill>
                            <a:schemeClr val="bg1"/>
                          </a:solidFill>
                          <a:latin typeface="+mn-lt"/>
                        </a:rPr>
                        <a:t>Configuration </a:t>
                      </a:r>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ctr" latinLnBrk="0" hangingPunct="1">
                        <a:spcBef>
                          <a:spcPts val="0"/>
                        </a:spcBef>
                        <a:spcAft>
                          <a:spcPts val="0"/>
                        </a:spcAft>
                      </a:pPr>
                      <a:r>
                        <a:rPr lang="en-US" sz="1050" b="1" i="0" u="none" strike="noStrike" dirty="0">
                          <a:solidFill>
                            <a:schemeClr val="bg1"/>
                          </a:solidFill>
                          <a:effectLst/>
                          <a:latin typeface="+mn-lt"/>
                        </a:rPr>
                        <a:t>AKS</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050" b="1" dirty="0">
                          <a:solidFill>
                            <a:schemeClr val="bg1"/>
                          </a:solidFill>
                          <a:latin typeface="+mn-lt"/>
                          <a:ea typeface="Segoe UI Black"/>
                        </a:rPr>
                        <a:t>AKS on Azure Stack HCI &amp; Windows Server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algn="l"/>
                      <a:r>
                        <a:rPr lang="en-US" sz="1050" b="1" dirty="0">
                          <a:solidFill>
                            <a:schemeClr val="bg1"/>
                          </a:solidFill>
                          <a:latin typeface="+mn-lt"/>
                          <a:ea typeface="Segoe UI Black"/>
                        </a:rPr>
                        <a:t>AKS Edge Essentials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l"/>
                      <a:r>
                        <a:rPr lang="en-US" sz="1050" b="1" dirty="0">
                          <a:solidFill>
                            <a:schemeClr val="bg1"/>
                          </a:solidFill>
                          <a:latin typeface="+mn-lt"/>
                          <a:ea typeface="Segoe UI Black"/>
                        </a:rPr>
                        <a:t>Arc-enabled Kubernetes </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1865652338"/>
                  </a:ext>
                </a:extLst>
              </a:tr>
              <a:tr h="609718">
                <a:tc>
                  <a:txBody>
                    <a:bodyPr/>
                    <a:lstStyle/>
                    <a:p>
                      <a:pPr algn="l"/>
                      <a:r>
                        <a:rPr lang="en-US" sz="1000" dirty="0">
                          <a:solidFill>
                            <a:schemeClr val="bg1"/>
                          </a:solidFill>
                          <a:latin typeface="+mn-lt"/>
                        </a:rPr>
                        <a:t>Deployment Options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defTabSz="932742" rtl="0" eaLnBrk="1" fontAlgn="t" latinLnBrk="0" hangingPunct="1">
                        <a:spcBef>
                          <a:spcPts val="0"/>
                        </a:spcBef>
                        <a:spcAft>
                          <a:spcPts val="0"/>
                        </a:spcAft>
                      </a:pPr>
                      <a:r>
                        <a:rPr lang="en-US" sz="1000" b="0" i="0" u="none" strike="noStrike" kern="1200" spc="0" baseline="0" dirty="0">
                          <a:ln>
                            <a:noFill/>
                          </a:ln>
                          <a:solidFill>
                            <a:schemeClr val="tx1"/>
                          </a:solidFill>
                          <a:effectLst/>
                          <a:latin typeface="+mn-lt"/>
                          <a:ea typeface="+mn-ea"/>
                          <a:cs typeface="+mn-cs"/>
                        </a:rPr>
                        <a:t>Azure Regions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spcBef>
                          <a:spcPts val="0"/>
                        </a:spcBef>
                        <a:spcAft>
                          <a:spcPts val="0"/>
                        </a:spcAft>
                      </a:pPr>
                      <a:r>
                        <a:rPr lang="en-US" sz="1000" b="0" i="0" u="none" strike="noStrike" kern="1200" spc="0" baseline="0">
                          <a:ln>
                            <a:noFill/>
                          </a:ln>
                          <a:solidFill>
                            <a:schemeClr val="tx1"/>
                          </a:solidFill>
                          <a:effectLst/>
                          <a:latin typeface="+mn-lt"/>
                          <a:ea typeface="+mn-ea"/>
                          <a:cs typeface="+mn-cs"/>
                        </a:rPr>
                        <a:t>Azure Stack HCI </a:t>
                      </a:r>
                    </a:p>
                    <a:p>
                      <a:pPr marL="0" algn="l" defTabSz="932742" rtl="0" eaLnBrk="1" fontAlgn="t" latinLnBrk="0" hangingPunct="1">
                        <a:spcBef>
                          <a:spcPts val="0"/>
                        </a:spcBef>
                        <a:spcAft>
                          <a:spcPts val="0"/>
                        </a:spcAft>
                      </a:pPr>
                      <a:r>
                        <a:rPr lang="en-US" sz="1000" b="0" i="0" u="none" strike="noStrike" kern="1200" spc="0" baseline="0">
                          <a:ln>
                            <a:noFill/>
                          </a:ln>
                          <a:solidFill>
                            <a:schemeClr val="tx1"/>
                          </a:solidFill>
                          <a:effectLst/>
                          <a:latin typeface="+mn-lt"/>
                          <a:ea typeface="+mn-ea"/>
                          <a:cs typeface="+mn-cs"/>
                        </a:rPr>
                        <a:t>Windows Server 2019/2022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spcBef>
                          <a:spcPts val="0"/>
                        </a:spcBef>
                        <a:spcAft>
                          <a:spcPts val="0"/>
                        </a:spcAft>
                      </a:pPr>
                      <a:r>
                        <a:rPr lang="en-US" sz="1000" b="0" i="0" u="none" strike="noStrike" kern="1200" spc="0" baseline="0">
                          <a:ln>
                            <a:noFill/>
                          </a:ln>
                          <a:solidFill>
                            <a:schemeClr val="tx1"/>
                          </a:solidFill>
                          <a:effectLst/>
                          <a:latin typeface="+mn-lt"/>
                          <a:ea typeface="+mn-ea"/>
                          <a:cs typeface="+mn-cs"/>
                        </a:rPr>
                        <a:t>Windows IoT devices </a:t>
                      </a:r>
                    </a:p>
                    <a:p>
                      <a:pPr marL="0" algn="l" defTabSz="932742" rtl="0" eaLnBrk="1" fontAlgn="t" latinLnBrk="0" hangingPunct="1">
                        <a:spcBef>
                          <a:spcPts val="0"/>
                        </a:spcBef>
                        <a:spcAft>
                          <a:spcPts val="0"/>
                        </a:spcAft>
                      </a:pPr>
                      <a:r>
                        <a:rPr lang="en-US" sz="1000" b="0" i="0" u="none" strike="noStrike" kern="1200" spc="0" baseline="0">
                          <a:ln>
                            <a:noFill/>
                          </a:ln>
                          <a:solidFill>
                            <a:schemeClr val="tx1"/>
                          </a:solidFill>
                          <a:effectLst/>
                          <a:latin typeface="+mn-lt"/>
                          <a:ea typeface="+mn-ea"/>
                          <a:cs typeface="+mn-cs"/>
                        </a:rPr>
                        <a:t>Windows Server 2019/2022</a:t>
                      </a:r>
                    </a:p>
                    <a:p>
                      <a:pPr marL="0" algn="l" defTabSz="932742" rtl="0" eaLnBrk="1" fontAlgn="t" latinLnBrk="0" hangingPunct="1">
                        <a:spcBef>
                          <a:spcPts val="0"/>
                        </a:spcBef>
                        <a:spcAft>
                          <a:spcPts val="0"/>
                        </a:spcAft>
                      </a:pPr>
                      <a:r>
                        <a:rPr lang="en-US" sz="1000" b="0" i="0" u="none" strike="noStrike" kern="1200" spc="0" baseline="0">
                          <a:ln>
                            <a:noFill/>
                          </a:ln>
                          <a:solidFill>
                            <a:schemeClr val="tx1"/>
                          </a:solidFill>
                          <a:effectLst/>
                          <a:latin typeface="+mn-lt"/>
                          <a:ea typeface="+mn-ea"/>
                          <a:cs typeface="+mn-cs"/>
                        </a:rPr>
                        <a:t>Windows 10/11 Pro </a:t>
                      </a:r>
                    </a:p>
                    <a:p>
                      <a:pPr marL="0" algn="l" defTabSz="932742" rtl="0" eaLnBrk="1" fontAlgn="t" latinLnBrk="0" hangingPunct="1">
                        <a:spcBef>
                          <a:spcPts val="0"/>
                        </a:spcBef>
                        <a:spcAft>
                          <a:spcPts val="0"/>
                        </a:spcAft>
                      </a:pPr>
                      <a:r>
                        <a:rPr lang="en-US" sz="1000" b="0" i="0" u="none" strike="noStrike" kern="1200" spc="0" baseline="0">
                          <a:ln>
                            <a:noFill/>
                          </a:ln>
                          <a:solidFill>
                            <a:schemeClr val="tx1"/>
                          </a:solidFill>
                          <a:effectLst/>
                          <a:latin typeface="+mn-lt"/>
                          <a:ea typeface="+mn-ea"/>
                          <a:cs typeface="+mn-cs"/>
                        </a:rPr>
                        <a:t>Azure Stack HCI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algn="l" defTabSz="932742" rtl="0" eaLnBrk="1" fontAlgn="t" latinLnBrk="0" hangingPunct="1">
                        <a:spcBef>
                          <a:spcPts val="0"/>
                        </a:spcBef>
                        <a:spcAft>
                          <a:spcPts val="0"/>
                        </a:spcAft>
                      </a:pPr>
                      <a:r>
                        <a:rPr lang="en-US" sz="1000" b="0" i="0" u="none" strike="noStrike" kern="1200" spc="0" baseline="0">
                          <a:ln>
                            <a:noFill/>
                          </a:ln>
                          <a:solidFill>
                            <a:schemeClr val="tx1"/>
                          </a:solidFill>
                          <a:effectLst/>
                          <a:latin typeface="+mn-lt"/>
                          <a:ea typeface="+mn-ea"/>
                          <a:cs typeface="+mn-cs"/>
                        </a:rPr>
                        <a:t>Any CNCF Kubernetes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60580698"/>
                  </a:ext>
                </a:extLst>
              </a:tr>
              <a:tr h="60971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mn-lt"/>
                          <a:ea typeface="+mn-ea"/>
                          <a:cs typeface="+mn-cs"/>
                        </a:rPr>
                        <a:t>Value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t" latinLnBrk="0" hangingPunct="1">
                        <a:spcBef>
                          <a:spcPts val="0"/>
                        </a:spcBef>
                        <a:spcAft>
                          <a:spcPts val="0"/>
                        </a:spcAft>
                      </a:pPr>
                      <a:r>
                        <a:rPr lang="en-US" sz="1000" b="0" i="0" u="none" strike="noStrike" spc="0" baseline="0" dirty="0">
                          <a:ln>
                            <a:noFill/>
                          </a:ln>
                          <a:solidFill>
                            <a:schemeClr val="tx1"/>
                          </a:solidFill>
                          <a:effectLst/>
                          <a:latin typeface="+mn-lt"/>
                        </a:rPr>
                        <a:t>Fully managed Kubernetes in the cloud, elastic cloud compute that scales up/down and provides full HA</a:t>
                      </a:r>
                      <a:endParaRPr lang="en-US" sz="1000" b="0" i="0" u="none" strike="noStrike" dirty="0">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kumimoji="0" lang="en-US" sz="1000" b="0" i="0" u="none" strike="noStrike" kern="0" cap="none" spc="0" normalizeH="0" baseline="0" noProof="0">
                          <a:ln>
                            <a:noFill/>
                          </a:ln>
                          <a:solidFill>
                            <a:schemeClr val="tx1"/>
                          </a:solidFill>
                          <a:effectLst/>
                          <a:uLnTx/>
                          <a:uFillTx/>
                          <a:latin typeface="+mn-lt"/>
                          <a:ea typeface="+mn-ea"/>
                          <a:cs typeface="+mn-cs"/>
                        </a:rPr>
                        <a:t>Elastic compute that scales up/down within limits of the edge HW, provides full HA</a:t>
                      </a:r>
                      <a:endParaRPr lang="en-US" sz="1000">
                        <a:solidFill>
                          <a:schemeClr val="tx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solidFill>
                          <a:effectLst/>
                          <a:uLnTx/>
                          <a:uFillTx/>
                          <a:latin typeface="+mn-lt"/>
                          <a:ea typeface="+mn-ea"/>
                          <a:cs typeface="+mn-cs"/>
                        </a:rPr>
                        <a:t>Small, easy to install, manage, and update, HA workloads &amp; customer provided HA storage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solidFill>
                          <a:effectLst/>
                          <a:uLnTx/>
                          <a:uFillTx/>
                          <a:latin typeface="+mn-lt"/>
                          <a:ea typeface="+mn-ea"/>
                          <a:cs typeface="+mn-cs"/>
                        </a:rPr>
                        <a:t>Connect, manage, and operate your third-party Kubernetes clusters running anywhere with Azure Arc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69238600"/>
                  </a:ext>
                </a:extLst>
              </a:tr>
              <a:tr h="877995">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mn-lt"/>
                          <a:ea typeface="+mn-ea"/>
                          <a:cs typeface="+mn-cs"/>
                        </a:rPr>
                        <a:t>Functionality</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t" latinLnBrk="0" hangingPunct="1">
                        <a:spcBef>
                          <a:spcPts val="0"/>
                        </a:spcBef>
                        <a:spcAft>
                          <a:spcPts val="0"/>
                        </a:spcAft>
                      </a:pPr>
                      <a:r>
                        <a:rPr lang="en-US" sz="1000" kern="0" dirty="0">
                          <a:solidFill>
                            <a:schemeClr val="tx1"/>
                          </a:solidFill>
                          <a:latin typeface="+mn-lt"/>
                        </a:rPr>
                        <a:t>Virtualized storage, networking </a:t>
                      </a:r>
                      <a:br>
                        <a:rPr lang="en-US" sz="1000" kern="0" dirty="0">
                          <a:solidFill>
                            <a:schemeClr val="tx1"/>
                          </a:solidFill>
                          <a:latin typeface="+mn-lt"/>
                        </a:rPr>
                      </a:br>
                      <a:r>
                        <a:rPr lang="en-US" sz="1000" kern="0" dirty="0">
                          <a:solidFill>
                            <a:schemeClr val="tx1"/>
                          </a:solidFill>
                          <a:latin typeface="+mn-lt"/>
                        </a:rPr>
                        <a:t>&amp; compute, clusters are dynamic with increasing, decreasing, and migrating nodes, fleet manager for multi-cluster at-scale management</a:t>
                      </a:r>
                      <a:endParaRPr lang="en-US" sz="1000" b="0" i="0" u="none" strike="noStrike" dirty="0">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kern="0" dirty="0">
                          <a:solidFill>
                            <a:schemeClr val="tx1"/>
                          </a:solidFill>
                          <a:latin typeface="+mn-lt"/>
                        </a:rPr>
                        <a:t>Virtualized storage, networking </a:t>
                      </a:r>
                      <a:br>
                        <a:rPr lang="en-US" sz="1000" kern="0" dirty="0">
                          <a:solidFill>
                            <a:schemeClr val="tx1"/>
                          </a:solidFill>
                          <a:latin typeface="+mn-lt"/>
                        </a:rPr>
                      </a:br>
                      <a:r>
                        <a:rPr lang="en-US" sz="1000" kern="0" dirty="0">
                          <a:solidFill>
                            <a:schemeClr val="tx1"/>
                          </a:solidFill>
                          <a:latin typeface="+mn-lt"/>
                        </a:rPr>
                        <a:t>&amp; compute, clusters are dynamic with increasing, decreasing, and migrating nodes, full HA with workload, storage, and </a:t>
                      </a:r>
                      <a:br>
                        <a:rPr lang="en-US" sz="1000" kern="0" dirty="0">
                          <a:solidFill>
                            <a:schemeClr val="tx1"/>
                          </a:solidFill>
                          <a:latin typeface="+mn-lt"/>
                        </a:rPr>
                      </a:br>
                      <a:r>
                        <a:rPr lang="en-US" sz="1000" kern="0" dirty="0">
                          <a:solidFill>
                            <a:schemeClr val="tx1"/>
                          </a:solidFill>
                          <a:latin typeface="+mn-lt"/>
                        </a:rPr>
                        <a:t>node/VM failover</a:t>
                      </a:r>
                      <a:endParaRPr lang="en-US" sz="1000" dirty="0">
                        <a:solidFill>
                          <a:schemeClr val="tx1"/>
                        </a:solidFill>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solidFill>
                          <a:effectLst/>
                          <a:uLnTx/>
                          <a:uFillTx/>
                          <a:latin typeface="+mn-lt"/>
                          <a:ea typeface="+mn-ea"/>
                          <a:cs typeface="+mn-cs"/>
                        </a:rPr>
                        <a:t>Fixed memory, networking, &amp; compute, nodes are static &amp; stay </a:t>
                      </a:r>
                      <a:br>
                        <a:rPr kumimoji="0" lang="en-US" sz="1000" b="0" i="0" u="none" strike="noStrike" kern="0" cap="none" spc="0" normalizeH="0" baseline="0" noProof="0">
                          <a:ln>
                            <a:noFill/>
                          </a:ln>
                          <a:solidFill>
                            <a:schemeClr val="tx1"/>
                          </a:solidFill>
                          <a:effectLst/>
                          <a:uLnTx/>
                          <a:uFillTx/>
                          <a:latin typeface="+mn-lt"/>
                          <a:ea typeface="+mn-ea"/>
                          <a:cs typeface="+mn-cs"/>
                        </a:rPr>
                      </a:br>
                      <a:r>
                        <a:rPr kumimoji="0" lang="en-US" sz="1000" b="0" i="0" u="none" strike="noStrike" kern="0" cap="none" spc="0" normalizeH="0" baseline="0" noProof="0">
                          <a:ln>
                            <a:noFill/>
                          </a:ln>
                          <a:solidFill>
                            <a:schemeClr val="tx1"/>
                          </a:solidFill>
                          <a:effectLst/>
                          <a:uLnTx/>
                          <a:uFillTx/>
                          <a:latin typeface="+mn-lt"/>
                          <a:ea typeface="+mn-ea"/>
                          <a:cs typeface="+mn-cs"/>
                        </a:rPr>
                        <a:t>on each ma</a:t>
                      </a:r>
                      <a:r>
                        <a:rPr lang="en-US" sz="1000" kern="0">
                          <a:solidFill>
                            <a:schemeClr val="tx1"/>
                          </a:solidFill>
                          <a:latin typeface="+mn-lt"/>
                        </a:rPr>
                        <a:t>chine, basic HA support via workload failover and BYO </a:t>
                      </a:r>
                      <a:br>
                        <a:rPr lang="en-US" sz="1000" kern="0">
                          <a:solidFill>
                            <a:schemeClr val="tx1"/>
                          </a:solidFill>
                          <a:latin typeface="+mn-lt"/>
                        </a:rPr>
                      </a:br>
                      <a:r>
                        <a:rPr lang="en-US" sz="1000" kern="0">
                          <a:solidFill>
                            <a:schemeClr val="tx1"/>
                          </a:solidFill>
                          <a:latin typeface="+mn-lt"/>
                        </a:rPr>
                        <a:t>HA storage</a:t>
                      </a:r>
                      <a:endParaRPr kumimoji="0" lang="en-US" sz="1000" b="0" i="0" u="none" strike="noStrike" kern="0" cap="none" spc="0" normalizeH="0" baseline="0" noProof="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tx1"/>
                          </a:solidFill>
                          <a:effectLst/>
                          <a:uLnTx/>
                          <a:uFillTx/>
                          <a:latin typeface="+mn-lt"/>
                          <a:ea typeface="+mn-ea"/>
                          <a:cs typeface="+mn-cs"/>
                        </a:rPr>
                        <a:t>Security with Microsoft Defender for Containers and Microsoft Sentinel, monitoring and observability, consistent policies, RBAC, and management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9378631"/>
                  </a:ext>
                </a:extLst>
              </a:tr>
              <a:tr h="4755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mn-lt"/>
                          <a:ea typeface="+mn-ea"/>
                          <a:cs typeface="+mn-cs"/>
                        </a:rPr>
                        <a:t>Target Devices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rtl="0" eaLnBrk="1" fontAlgn="auto" latinLnBrk="0" hangingPunct="1">
                        <a:spcBef>
                          <a:spcPts val="0"/>
                        </a:spcBef>
                        <a:spcAft>
                          <a:spcPts val="0"/>
                        </a:spcAft>
                      </a:pPr>
                      <a:r>
                        <a:rPr lang="en-US" sz="1000" b="0" i="0" u="none" strike="noStrike" spc="0" baseline="0">
                          <a:ln>
                            <a:noFill/>
                          </a:ln>
                          <a:solidFill>
                            <a:schemeClr val="tx1"/>
                          </a:solidFill>
                          <a:effectLst/>
                          <a:latin typeface="+mn-lt"/>
                        </a:rPr>
                        <a:t>Azure Regions and datacenters </a:t>
                      </a:r>
                      <a:endParaRPr lang="en-US" sz="10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0" dirty="0">
                          <a:solidFill>
                            <a:schemeClr val="tx1"/>
                          </a:solidFill>
                          <a:latin typeface="+mn-lt"/>
                        </a:rPr>
                        <a:t>Server class IT devices</a:t>
                      </a:r>
                      <a:endParaRPr kumimoji="0" lang="en-US" sz="1000"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126"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1"/>
                        </a:solidFill>
                        <a:effectLst/>
                        <a:uLnTx/>
                        <a:uFillTx/>
                        <a:latin typeface="+mn-lt"/>
                        <a:ea typeface="+mn-ea"/>
                        <a:cs typeface="+mn-cs"/>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kern="0">
                          <a:solidFill>
                            <a:schemeClr val="tx1"/>
                          </a:solidFill>
                          <a:latin typeface="+mn-lt"/>
                        </a:rPr>
                        <a:t>OT or IoT devices costing</a:t>
                      </a:r>
                    </a:p>
                    <a:p>
                      <a:pPr marL="0" marR="0" lvl="0" indent="0" algn="l" defTabSz="914126" rtl="0" eaLnBrk="1" fontAlgn="auto" latinLnBrk="0" hangingPunct="1">
                        <a:lnSpc>
                          <a:spcPct val="100000"/>
                        </a:lnSpc>
                        <a:spcBef>
                          <a:spcPts val="0"/>
                        </a:spcBef>
                        <a:spcAft>
                          <a:spcPts val="0"/>
                        </a:spcAft>
                        <a:buClrTx/>
                        <a:buSzTx/>
                        <a:buFontTx/>
                        <a:buNone/>
                        <a:tabLst/>
                        <a:defRPr/>
                      </a:pPr>
                      <a:endParaRPr lang="en-US" sz="1000" kern="0">
                        <a:solidFill>
                          <a:schemeClr val="tx1"/>
                        </a:solidFill>
                        <a:latin typeface="+mn-lt"/>
                      </a:endParaRPr>
                    </a:p>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solidFill>
                          <a:effectLst/>
                          <a:uLnTx/>
                          <a:uFillTx/>
                          <a:latin typeface="+mn-lt"/>
                          <a:ea typeface="+mn-ea"/>
                          <a:cs typeface="+mn-cs"/>
                        </a:rPr>
                        <a:t>e.g., NUC gateway w/ core i3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chemeClr val="tx1"/>
                          </a:solidFill>
                          <a:effectLst/>
                          <a:uLnTx/>
                          <a:uFillTx/>
                          <a:latin typeface="+mn-lt"/>
                          <a:ea typeface="+mn-ea"/>
                          <a:cs typeface="+mn-cs"/>
                        </a:rPr>
                        <a:t>On-prem hardware and clusters, AWS clusters, GCP clusters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1679490"/>
                  </a:ext>
                </a:extLst>
              </a:tr>
              <a:tr h="4755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rtl="0" eaLnBrk="1" fontAlgn="auto" latinLnBrk="0" hangingPunct="1">
                        <a:lnSpc>
                          <a:spcPct val="100000"/>
                        </a:lnSpc>
                        <a:spcBef>
                          <a:spcPts val="0"/>
                        </a:spcBef>
                        <a:spcAft>
                          <a:spcPts val="0"/>
                        </a:spcAft>
                        <a:buClrTx/>
                        <a:buSzTx/>
                        <a:buFontTx/>
                        <a:buNone/>
                      </a:pPr>
                      <a:r>
                        <a:rPr lang="en-US" sz="1000" b="0" i="0" u="none" strike="noStrike" kern="0" cap="none" spc="0" normalizeH="0" baseline="0" noProof="0" dirty="0">
                          <a:ln>
                            <a:noFill/>
                          </a:ln>
                          <a:solidFill>
                            <a:schemeClr val="bg1"/>
                          </a:solidFill>
                          <a:effectLst/>
                          <a:uLnTx/>
                          <a:uFillTx/>
                          <a:latin typeface="+mn-lt"/>
                          <a:ea typeface="+mn-ea"/>
                          <a:cs typeface="+mn-cs"/>
                        </a:rPr>
                        <a:t>Min HW</a:t>
                      </a:r>
                      <a:r>
                        <a:rPr kumimoji="0" lang="en-US" sz="1000" b="0" i="0" u="none" strike="noStrike" kern="0" cap="none" spc="0" normalizeH="0" baseline="0" noProof="0" dirty="0">
                          <a:ln>
                            <a:noFill/>
                          </a:ln>
                          <a:solidFill>
                            <a:schemeClr val="bg1"/>
                          </a:solidFill>
                          <a:effectLst/>
                          <a:uLnTx/>
                          <a:uFillTx/>
                          <a:latin typeface="+mn-lt"/>
                          <a:ea typeface="+mn-ea"/>
                          <a:cs typeface="+mn-cs"/>
                        </a:rPr>
                        <a:t> Config</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l" rtl="0" eaLnBrk="1" fontAlgn="t" latinLnBrk="0" hangingPunct="1">
                        <a:spcBef>
                          <a:spcPts val="0"/>
                        </a:spcBef>
                        <a:spcAft>
                          <a:spcPts val="0"/>
                        </a:spcAft>
                      </a:pPr>
                      <a:r>
                        <a:rPr lang="en-US" sz="1000" b="0" i="0" u="none" strike="noStrike" kern="1200">
                          <a:solidFill>
                            <a:schemeClr val="tx1"/>
                          </a:solidFill>
                          <a:effectLst/>
                          <a:latin typeface="+mn-lt"/>
                        </a:rPr>
                        <a:t>N/A</a:t>
                      </a:r>
                      <a:endParaRPr lang="en-US" sz="10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r>
                        <a:rPr lang="en-US" sz="1000">
                          <a:solidFill>
                            <a:schemeClr val="tx1"/>
                          </a:solidFill>
                          <a:latin typeface="+mn-lt"/>
                          <a:cs typeface="Segoe UI Semibold"/>
                        </a:rPr>
                        <a:t>32GB free ECC RAM, 16 vCPUs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lang="en-US" sz="1000" b="0" i="0" u="none" strike="noStrike" kern="1200" cap="none" spc="0" normalizeH="0" baseline="0" noProof="0">
                          <a:ln>
                            <a:noFill/>
                          </a:ln>
                          <a:solidFill>
                            <a:schemeClr val="tx1"/>
                          </a:solidFill>
                          <a:effectLst/>
                          <a:uLnTx/>
                          <a:uFillTx/>
                          <a:latin typeface="+mn-lt"/>
                          <a:ea typeface="+mn-ea"/>
                          <a:cs typeface="Segoe UI Semibold"/>
                        </a:rPr>
                        <a:t>4GB</a:t>
                      </a:r>
                      <a:r>
                        <a:rPr kumimoji="0" lang="en-US" sz="1000" b="0" i="0" u="none" strike="noStrike" kern="1200" cap="none" spc="0" normalizeH="0" baseline="0" noProof="0">
                          <a:ln>
                            <a:noFill/>
                          </a:ln>
                          <a:solidFill>
                            <a:schemeClr val="tx1"/>
                          </a:solidFill>
                          <a:effectLst/>
                          <a:uLnTx/>
                          <a:uFillTx/>
                          <a:latin typeface="+mn-lt"/>
                          <a:ea typeface="+mn-ea"/>
                          <a:cs typeface="Segoe UI Semibold"/>
                        </a:rPr>
                        <a:t> free RAM (8GB recommended), Core i3, standard NIC, 2 vCPUs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a:rPr>
                        <a:t>N/A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52037830"/>
                  </a:ext>
                </a:extLst>
              </a:tr>
              <a:tr h="475580">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mn-lt"/>
                          <a:ea typeface="+mn-ea"/>
                          <a:cs typeface="+mn-cs"/>
                        </a:rPr>
                        <a:t>Supported OS</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rtl="0" eaLnBrk="1" fontAlgn="auto" latinLnBrk="0" hangingPunct="1">
                        <a:spcBef>
                          <a:spcPts val="0"/>
                        </a:spcBef>
                        <a:spcAft>
                          <a:spcPts val="0"/>
                        </a:spcAft>
                      </a:pPr>
                      <a:r>
                        <a:rPr lang="en-US" sz="1000" b="0" i="0" u="none" strike="noStrike" kern="1200" spc="0" baseline="0">
                          <a:ln>
                            <a:noFill/>
                          </a:ln>
                          <a:solidFill>
                            <a:schemeClr val="tx1"/>
                          </a:solidFill>
                          <a:effectLst/>
                          <a:latin typeface="+mn-lt"/>
                          <a:cs typeface="Segoe UI Semibold" panose="020B0702040204020203" pitchFamily="34" charset="0"/>
                        </a:rPr>
                        <a:t>Windows &amp; Linux </a:t>
                      </a:r>
                      <a:br>
                        <a:rPr lang="en-US" sz="1000" b="0" i="0" u="none" strike="noStrike" kern="1200" spc="0" baseline="0">
                          <a:ln>
                            <a:noFill/>
                          </a:ln>
                          <a:solidFill>
                            <a:schemeClr val="tx1"/>
                          </a:solidFill>
                          <a:effectLst/>
                          <a:latin typeface="+mn-lt"/>
                          <a:cs typeface="Segoe UI Semibold" panose="020B0702040204020203" pitchFamily="34" charset="0"/>
                        </a:rPr>
                      </a:br>
                      <a:r>
                        <a:rPr lang="en-US" sz="1000" b="0" i="0" u="none" strike="noStrike" kern="1200" spc="0" baseline="0">
                          <a:ln>
                            <a:noFill/>
                          </a:ln>
                          <a:solidFill>
                            <a:schemeClr val="tx1"/>
                          </a:solidFill>
                          <a:effectLst/>
                          <a:latin typeface="+mn-lt"/>
                          <a:cs typeface="Segoe UI Semibold" panose="020B0702040204020203" pitchFamily="34" charset="0"/>
                        </a:rPr>
                        <a:t>(containers &amp; VMs)</a:t>
                      </a:r>
                      <a:endParaRPr lang="en-US" sz="10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a:rPr>
                        <a:t>Windows Server, Azure Stack HCI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Segoe UI Semibold"/>
                        </a:rPr>
                        <a:t>Windows IoT Enterprise, Pro, Windows 10, Windows 11, </a:t>
                      </a:r>
                      <a:br>
                        <a:rPr kumimoji="0" lang="en-US" sz="1000" b="0" i="0" u="none" strike="noStrike" kern="1200" cap="none" spc="0" normalizeH="0" baseline="0" noProof="0" dirty="0">
                          <a:ln>
                            <a:noFill/>
                          </a:ln>
                          <a:solidFill>
                            <a:schemeClr val="tx1"/>
                          </a:solidFill>
                          <a:effectLst/>
                          <a:uLnTx/>
                          <a:uFillTx/>
                          <a:latin typeface="+mn-lt"/>
                          <a:ea typeface="+mn-ea"/>
                          <a:cs typeface="Segoe UI Semibold"/>
                        </a:rPr>
                      </a:br>
                      <a:r>
                        <a:rPr kumimoji="0" lang="en-US" sz="1000" b="0" i="0" u="none" strike="noStrike" kern="1200" cap="none" spc="0" normalizeH="0" baseline="0" noProof="0" dirty="0">
                          <a:ln>
                            <a:noFill/>
                          </a:ln>
                          <a:solidFill>
                            <a:schemeClr val="tx1"/>
                          </a:solidFill>
                          <a:effectLst/>
                          <a:uLnTx/>
                          <a:uFillTx/>
                          <a:latin typeface="+mn-lt"/>
                          <a:ea typeface="+mn-ea"/>
                          <a:cs typeface="Segoe UI Semibold"/>
                        </a:rPr>
                        <a:t>Windows workstations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a:rPr>
                        <a:t>OpenShift, EKS, GKE, Tanzu, Rancher, Nutanix, Canonical, WNDRVR, </a:t>
                      </a:r>
                      <a:r>
                        <a:rPr kumimoji="0" lang="en-US" sz="1000" b="0" i="0" u="none" strike="noStrike" kern="1200" cap="none" spc="0" normalizeH="0" baseline="0" noProof="0" err="1">
                          <a:ln>
                            <a:noFill/>
                          </a:ln>
                          <a:solidFill>
                            <a:schemeClr val="tx1"/>
                          </a:solidFill>
                          <a:effectLst/>
                          <a:uLnTx/>
                          <a:uFillTx/>
                          <a:latin typeface="+mn-lt"/>
                          <a:ea typeface="+mn-ea"/>
                          <a:cs typeface="Segoe UI Semibold"/>
                        </a:rPr>
                        <a:t>kublr</a:t>
                      </a:r>
                      <a:r>
                        <a:rPr kumimoji="0" lang="en-US" sz="1000" b="0" i="0" u="none" strike="noStrike" kern="1200" cap="none" spc="0" normalizeH="0" baseline="0" noProof="0">
                          <a:ln>
                            <a:noFill/>
                          </a:ln>
                          <a:solidFill>
                            <a:schemeClr val="tx1"/>
                          </a:solidFill>
                          <a:effectLst/>
                          <a:uLnTx/>
                          <a:uFillTx/>
                          <a:latin typeface="+mn-lt"/>
                          <a:ea typeface="+mn-ea"/>
                          <a:cs typeface="Segoe UI Semibold"/>
                        </a:rPr>
                        <a:t>, </a:t>
                      </a:r>
                      <a:r>
                        <a:rPr kumimoji="0" lang="en-US" sz="1000" b="0" i="0" u="none" strike="noStrike" kern="1200" cap="none" spc="0" normalizeH="0" baseline="0" noProof="0" err="1">
                          <a:ln>
                            <a:noFill/>
                          </a:ln>
                          <a:solidFill>
                            <a:schemeClr val="tx1"/>
                          </a:solidFill>
                          <a:effectLst/>
                          <a:uLnTx/>
                          <a:uFillTx/>
                          <a:latin typeface="+mn-lt"/>
                          <a:ea typeface="+mn-ea"/>
                          <a:cs typeface="Segoe UI Semibold"/>
                        </a:rPr>
                        <a:t>Mirantis</a:t>
                      </a:r>
                      <a:r>
                        <a:rPr kumimoji="0" lang="en-US" sz="1000" b="0" i="0" u="none" strike="noStrike" kern="1200" cap="none" spc="0" normalizeH="0" baseline="0" noProof="0">
                          <a:ln>
                            <a:noFill/>
                          </a:ln>
                          <a:solidFill>
                            <a:schemeClr val="tx1"/>
                          </a:solidFill>
                          <a:effectLst/>
                          <a:uLnTx/>
                          <a:uFillTx/>
                          <a:latin typeface="+mn-lt"/>
                          <a:ea typeface="+mn-ea"/>
                          <a:cs typeface="Segoe UI Semibold"/>
                        </a:rPr>
                        <a:t>, + more</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lumMod val="85000"/>
                          <a:lumOff val="1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78995744"/>
                  </a:ext>
                </a:extLst>
              </a:tr>
              <a:tr h="609718">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chemeClr val="bg1"/>
                          </a:solidFill>
                          <a:effectLst/>
                          <a:uLnTx/>
                          <a:uFillTx/>
                          <a:latin typeface="+mn-lt"/>
                          <a:ea typeface="+mn-ea"/>
                          <a:cs typeface="+mn-cs"/>
                        </a:rPr>
                        <a:t>Exists in Azure Resource Manager?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marR="0" indent="0" algn="l" rtl="0" eaLnBrk="1" fontAlgn="auto" latinLnBrk="0" hangingPunct="1">
                        <a:spcBef>
                          <a:spcPts val="0"/>
                        </a:spcBef>
                        <a:spcAft>
                          <a:spcPts val="0"/>
                        </a:spcAft>
                      </a:pPr>
                      <a:r>
                        <a:rPr lang="en-US" sz="1000" b="0" i="0" u="none" strike="noStrike" kern="1200" spc="0" baseline="0">
                          <a:ln>
                            <a:noFill/>
                          </a:ln>
                          <a:solidFill>
                            <a:schemeClr val="tx1"/>
                          </a:solidFill>
                          <a:effectLst/>
                          <a:latin typeface="+mn-lt"/>
                          <a:cs typeface="Segoe UI Semibold" panose="020B0702040204020203" pitchFamily="34" charset="0"/>
                        </a:rPr>
                        <a:t>Yes</a:t>
                      </a:r>
                      <a:endParaRPr lang="en-US" sz="1000" b="0" i="0" u="none" strike="noStrike">
                        <a:solidFill>
                          <a:schemeClr val="tx1"/>
                        </a:solidFill>
                        <a:effectLst/>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chemeClr val="tx1"/>
                          </a:solidFill>
                          <a:effectLst/>
                          <a:uLnTx/>
                          <a:uFillTx/>
                          <a:latin typeface="+mn-lt"/>
                          <a:ea typeface="+mn-ea"/>
                          <a:cs typeface="Segoe UI Semibold"/>
                        </a:rPr>
                        <a:t>Yes, via Arc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kern="1200">
                          <a:solidFill>
                            <a:schemeClr val="tx1"/>
                          </a:solidFill>
                          <a:latin typeface="Segoe UI"/>
                        </a:defRPr>
                      </a:lvl1pPr>
                      <a:lvl2pPr marL="466371" algn="l" defTabSz="932742" rtl="0" eaLnBrk="1" latinLnBrk="0" hangingPunct="1">
                        <a:defRPr sz="1800" kern="1200">
                          <a:solidFill>
                            <a:schemeClr val="tx1"/>
                          </a:solidFill>
                          <a:latin typeface="Segoe UI"/>
                        </a:defRPr>
                      </a:lvl2pPr>
                      <a:lvl3pPr marL="932742" algn="l" defTabSz="932742" rtl="0" eaLnBrk="1" latinLnBrk="0" hangingPunct="1">
                        <a:defRPr sz="1800" kern="1200">
                          <a:solidFill>
                            <a:schemeClr val="tx1"/>
                          </a:solidFill>
                          <a:latin typeface="Segoe UI"/>
                        </a:defRPr>
                      </a:lvl3pPr>
                      <a:lvl4pPr marL="1399113" algn="l" defTabSz="932742" rtl="0" eaLnBrk="1" latinLnBrk="0" hangingPunct="1">
                        <a:defRPr sz="1800" kern="1200">
                          <a:solidFill>
                            <a:schemeClr val="tx1"/>
                          </a:solidFill>
                          <a:latin typeface="Segoe UI"/>
                        </a:defRPr>
                      </a:lvl4pPr>
                      <a:lvl5pPr marL="1865484" algn="l" defTabSz="932742" rtl="0" eaLnBrk="1" latinLnBrk="0" hangingPunct="1">
                        <a:defRPr sz="1800" kern="1200">
                          <a:solidFill>
                            <a:schemeClr val="tx1"/>
                          </a:solidFill>
                          <a:latin typeface="Segoe UI"/>
                        </a:defRPr>
                      </a:lvl5pPr>
                      <a:lvl6pPr marL="2331856" algn="l" defTabSz="932742" rtl="0" eaLnBrk="1" latinLnBrk="0" hangingPunct="1">
                        <a:defRPr sz="1800" kern="1200">
                          <a:solidFill>
                            <a:schemeClr val="tx1"/>
                          </a:solidFill>
                          <a:latin typeface="Segoe UI"/>
                        </a:defRPr>
                      </a:lvl6pPr>
                      <a:lvl7pPr marL="2798226" algn="l" defTabSz="932742" rtl="0" eaLnBrk="1" latinLnBrk="0" hangingPunct="1">
                        <a:defRPr sz="1800" kern="1200">
                          <a:solidFill>
                            <a:schemeClr val="tx1"/>
                          </a:solidFill>
                          <a:latin typeface="Segoe UI"/>
                        </a:defRPr>
                      </a:lvl7pPr>
                      <a:lvl8pPr marL="3264597" algn="l" defTabSz="932742" rtl="0" eaLnBrk="1" latinLnBrk="0" hangingPunct="1">
                        <a:defRPr sz="1800" kern="1200">
                          <a:solidFill>
                            <a:schemeClr val="tx1"/>
                          </a:solidFill>
                          <a:latin typeface="Segoe UI"/>
                        </a:defRPr>
                      </a:lvl8pPr>
                      <a:lvl9pPr marL="3730969" algn="l" defTabSz="932742" rtl="0" eaLnBrk="1" latinLnBrk="0" hangingPunct="1">
                        <a:defRPr sz="1800" kern="1200">
                          <a:solidFill>
                            <a:schemeClr val="tx1"/>
                          </a:solidFill>
                          <a:latin typeface="Segoe UI"/>
                        </a:defRPr>
                      </a:lvl9p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Segoe UI Semibold"/>
                        </a:rPr>
                        <a:t>Yes, via Arc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126"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tx1"/>
                          </a:solidFill>
                          <a:effectLst/>
                          <a:uLnTx/>
                          <a:uFillTx/>
                          <a:latin typeface="+mn-lt"/>
                          <a:ea typeface="+mn-ea"/>
                          <a:cs typeface="Segoe UI Semibold"/>
                        </a:rPr>
                        <a:t>Yes, via Arc</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lumMod val="85000"/>
                          <a:lumOff val="15000"/>
                        </a:schemeClr>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5955313"/>
                  </a:ext>
                </a:extLst>
              </a:tr>
            </a:tbl>
          </a:graphicData>
        </a:graphic>
      </p:graphicFrame>
      <p:sp>
        <p:nvSpPr>
          <p:cNvPr id="3" name="Title 2">
            <a:extLst>
              <a:ext uri="{FF2B5EF4-FFF2-40B4-BE49-F238E27FC236}">
                <a16:creationId xmlns:a16="http://schemas.microsoft.com/office/drawing/2014/main" id="{D2F84212-4FBE-D375-6876-F3D006584045}"/>
              </a:ext>
            </a:extLst>
          </p:cNvPr>
          <p:cNvSpPr>
            <a:spLocks noGrp="1"/>
          </p:cNvSpPr>
          <p:nvPr>
            <p:ph type="title"/>
          </p:nvPr>
        </p:nvSpPr>
        <p:spPr/>
        <p:txBody>
          <a:bodyPr>
            <a:normAutofit fontScale="90000"/>
          </a:bodyPr>
          <a:lstStyle/>
          <a:p>
            <a:r>
              <a:rPr lang="en-US" dirty="0"/>
              <a:t>Flexible deployment options for cloud-native apps</a:t>
            </a:r>
          </a:p>
        </p:txBody>
      </p:sp>
    </p:spTree>
    <p:extLst>
      <p:ext uri="{BB962C8B-B14F-4D97-AF65-F5344CB8AC3E}">
        <p14:creationId xmlns:p14="http://schemas.microsoft.com/office/powerpoint/2010/main" val="33311864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descr="Extensibility model">
            <a:extLst>
              <a:ext uri="{FF2B5EF4-FFF2-40B4-BE49-F238E27FC236}">
                <a16:creationId xmlns:a16="http://schemas.microsoft.com/office/drawing/2014/main" id="{701B7A58-1EE3-42BE-663A-46BA369CBACC}"/>
              </a:ext>
            </a:extLst>
          </p:cNvPr>
          <p:cNvSpPr>
            <a:spLocks noGrp="1"/>
          </p:cNvSpPr>
          <p:nvPr>
            <p:ph type="title"/>
          </p:nvPr>
        </p:nvSpPr>
        <p:spPr/>
        <p:txBody>
          <a:bodyPr>
            <a:normAutofit fontScale="90000"/>
          </a:bodyPr>
          <a:lstStyle/>
          <a:p>
            <a:r>
              <a:rPr lang="en-US" sz="3200" dirty="0">
                <a:latin typeface="Tenorite" panose="00000500000000000000" pitchFamily="2" charset="0"/>
                <a:cs typeface="Segoe UI"/>
              </a:rPr>
              <a:t>Azure Kubernetes Service (AKS) </a:t>
            </a:r>
            <a:r>
              <a:rPr lang="en-US" sz="3200" dirty="0">
                <a:latin typeface="Tenorite"/>
              </a:rPr>
              <a:t>hybrid options on Windows</a:t>
            </a:r>
            <a:endParaRPr lang="en-US" sz="1800" dirty="0">
              <a:solidFill>
                <a:schemeClr val="accent1"/>
              </a:solidFill>
              <a:latin typeface="Tenorite" panose="00000500000000000000" pitchFamily="2" charset="0"/>
            </a:endParaRPr>
          </a:p>
        </p:txBody>
      </p:sp>
      <p:grpSp>
        <p:nvGrpSpPr>
          <p:cNvPr id="17" name="Group 16">
            <a:extLst>
              <a:ext uri="{FF2B5EF4-FFF2-40B4-BE49-F238E27FC236}">
                <a16:creationId xmlns:a16="http://schemas.microsoft.com/office/drawing/2014/main" id="{F6206A95-B0B6-7B05-5FD2-0F119AE04D58}"/>
              </a:ext>
            </a:extLst>
          </p:cNvPr>
          <p:cNvGrpSpPr/>
          <p:nvPr/>
        </p:nvGrpSpPr>
        <p:grpSpPr>
          <a:xfrm>
            <a:off x="712448" y="2073575"/>
            <a:ext cx="8357315" cy="2452538"/>
            <a:chOff x="1459963" y="3196167"/>
            <a:chExt cx="8357315" cy="2452538"/>
          </a:xfrm>
        </p:grpSpPr>
        <p:sp>
          <p:nvSpPr>
            <p:cNvPr id="16" name="Rectangle 15">
              <a:extLst>
                <a:ext uri="{FF2B5EF4-FFF2-40B4-BE49-F238E27FC236}">
                  <a16:creationId xmlns:a16="http://schemas.microsoft.com/office/drawing/2014/main" id="{CB70948B-7D0B-76DF-7833-AEAAEFC2C839}"/>
                </a:ext>
              </a:extLst>
            </p:cNvPr>
            <p:cNvSpPr/>
            <p:nvPr/>
          </p:nvSpPr>
          <p:spPr bwMode="auto">
            <a:xfrm>
              <a:off x="1459963" y="3196167"/>
              <a:ext cx="8357315" cy="2452538"/>
            </a:xfrm>
            <a:prstGeom prst="rect">
              <a:avLst/>
            </a:prstGeom>
            <a:solidFill>
              <a:schemeClr val="accent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a:ea typeface="+mn-ea"/>
                  <a:cs typeface="+mn-cs"/>
                </a:rPr>
                <a:t>AKS hybrid options on Windows</a:t>
              </a: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15" name="Group 14">
              <a:extLst>
                <a:ext uri="{FF2B5EF4-FFF2-40B4-BE49-F238E27FC236}">
                  <a16:creationId xmlns:a16="http://schemas.microsoft.com/office/drawing/2014/main" id="{D72FF77B-347B-8810-AEED-632EF926D460}"/>
                </a:ext>
              </a:extLst>
            </p:cNvPr>
            <p:cNvGrpSpPr/>
            <p:nvPr/>
          </p:nvGrpSpPr>
          <p:grpSpPr>
            <a:xfrm>
              <a:off x="1591734" y="3691464"/>
              <a:ext cx="8093774" cy="1816580"/>
              <a:chOff x="1591734" y="3691464"/>
              <a:chExt cx="8093774" cy="1816580"/>
            </a:xfrm>
          </p:grpSpPr>
          <p:sp>
            <p:nvSpPr>
              <p:cNvPr id="4" name="Rectangle 3">
                <a:extLst>
                  <a:ext uri="{FF2B5EF4-FFF2-40B4-BE49-F238E27FC236}">
                    <a16:creationId xmlns:a16="http://schemas.microsoft.com/office/drawing/2014/main" id="{CF76AE6A-2D78-F654-1492-5D34BDAE6046}"/>
                  </a:ext>
                </a:extLst>
              </p:cNvPr>
              <p:cNvSpPr/>
              <p:nvPr/>
            </p:nvSpPr>
            <p:spPr bwMode="auto">
              <a:xfrm>
                <a:off x="1591734" y="3691465"/>
                <a:ext cx="401743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6" name="Graphic 5" descr="Azure arc icon">
                <a:extLst>
                  <a:ext uri="{FF2B5EF4-FFF2-40B4-BE49-F238E27FC236}">
                    <a16:creationId xmlns:a16="http://schemas.microsoft.com/office/drawing/2014/main" id="{BEB0FB25-D9F3-D16B-99C0-D7C996AE7B4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19307" y="3792411"/>
                <a:ext cx="365760" cy="365760"/>
              </a:xfrm>
              <a:prstGeom prst="rect">
                <a:avLst/>
              </a:prstGeom>
              <a:effectLst>
                <a:outerShdw blurRad="571500" algn="tl" rotWithShape="0">
                  <a:srgbClr val="0078D4">
                    <a:alpha val="70000"/>
                  </a:srgbClr>
                </a:outerShdw>
              </a:effectLst>
            </p:spPr>
          </p:pic>
          <p:sp>
            <p:nvSpPr>
              <p:cNvPr id="8" name="Rectangle 7">
                <a:extLst>
                  <a:ext uri="{FF2B5EF4-FFF2-40B4-BE49-F238E27FC236}">
                    <a16:creationId xmlns:a16="http://schemas.microsoft.com/office/drawing/2014/main" id="{294FDDDE-A31D-2F7E-7EB7-C4B0BEEB3558}"/>
                  </a:ext>
                </a:extLst>
              </p:cNvPr>
              <p:cNvSpPr/>
              <p:nvPr/>
            </p:nvSpPr>
            <p:spPr bwMode="auto">
              <a:xfrm>
                <a:off x="1591734" y="4315679"/>
                <a:ext cx="809377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CNCF-conformant Kubernetes platform</a:t>
                </a:r>
              </a:p>
            </p:txBody>
          </p:sp>
          <p:pic>
            <p:nvPicPr>
              <p:cNvPr id="10" name="Graphic 9">
                <a:extLst>
                  <a:ext uri="{FF2B5EF4-FFF2-40B4-BE49-F238E27FC236}">
                    <a16:creationId xmlns:a16="http://schemas.microsoft.com/office/drawing/2014/main" id="{68D24D53-3954-CF1F-720C-AFD7E8B9B9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650640" y="4416874"/>
                <a:ext cx="503095" cy="365760"/>
              </a:xfrm>
              <a:prstGeom prst="rect">
                <a:avLst/>
              </a:prstGeom>
            </p:spPr>
          </p:pic>
          <p:sp>
            <p:nvSpPr>
              <p:cNvPr id="11" name="Rectangle 10">
                <a:extLst>
                  <a:ext uri="{FF2B5EF4-FFF2-40B4-BE49-F238E27FC236}">
                    <a16:creationId xmlns:a16="http://schemas.microsoft.com/office/drawing/2014/main" id="{DA681CB3-61EB-CD13-DA81-A4A0C39F9751}"/>
                  </a:ext>
                </a:extLst>
              </p:cNvPr>
              <p:cNvSpPr/>
              <p:nvPr/>
            </p:nvSpPr>
            <p:spPr bwMode="auto">
              <a:xfrm>
                <a:off x="5668074" y="3691464"/>
                <a:ext cx="401743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endParaRPr>
              </a:p>
            </p:txBody>
          </p:sp>
          <p:pic>
            <p:nvPicPr>
              <p:cNvPr id="7" name="Kubernetes" descr="Kubernetes">
                <a:extLst>
                  <a:ext uri="{FF2B5EF4-FFF2-40B4-BE49-F238E27FC236}">
                    <a16:creationId xmlns:a16="http://schemas.microsoft.com/office/drawing/2014/main" id="{6C534D47-DE60-2CAD-F7FA-A3D3BC846F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779912" y="3815519"/>
                <a:ext cx="320040" cy="320040"/>
              </a:xfrm>
              <a:prstGeom prst="rect">
                <a:avLst/>
              </a:prstGeom>
            </p:spPr>
          </p:pic>
          <p:sp>
            <p:nvSpPr>
              <p:cNvPr id="12" name="Rectangle 11">
                <a:extLst>
                  <a:ext uri="{FF2B5EF4-FFF2-40B4-BE49-F238E27FC236}">
                    <a16:creationId xmlns:a16="http://schemas.microsoft.com/office/drawing/2014/main" id="{9E84EA7D-8BC8-E4D2-A952-DAA3F3468D99}"/>
                  </a:ext>
                </a:extLst>
              </p:cNvPr>
              <p:cNvSpPr/>
              <p:nvPr/>
            </p:nvSpPr>
            <p:spPr bwMode="auto">
              <a:xfrm>
                <a:off x="1591734" y="4939893"/>
                <a:ext cx="809377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PowerShell cmdlets and agents to enable provisioning and control of VMs and infra</a:t>
                </a:r>
              </a:p>
            </p:txBody>
          </p:sp>
          <p:pic>
            <p:nvPicPr>
              <p:cNvPr id="14" name="Graphic 13">
                <a:extLst>
                  <a:ext uri="{FF2B5EF4-FFF2-40B4-BE49-F238E27FC236}">
                    <a16:creationId xmlns:a16="http://schemas.microsoft.com/office/drawing/2014/main" id="{FFF85894-CA30-591C-1433-D766F6E96A8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719307" y="5041088"/>
                <a:ext cx="365760" cy="365760"/>
              </a:xfrm>
              <a:prstGeom prst="rect">
                <a:avLst/>
              </a:prstGeom>
            </p:spPr>
          </p:pic>
        </p:grpSp>
      </p:grpSp>
      <p:sp>
        <p:nvSpPr>
          <p:cNvPr id="18" name="Rectangle 17">
            <a:extLst>
              <a:ext uri="{FF2B5EF4-FFF2-40B4-BE49-F238E27FC236}">
                <a16:creationId xmlns:a16="http://schemas.microsoft.com/office/drawing/2014/main" id="{3772A73E-B24B-35E8-0F8B-5D29887754AB}"/>
              </a:ext>
            </a:extLst>
          </p:cNvPr>
          <p:cNvSpPr/>
          <p:nvPr/>
        </p:nvSpPr>
        <p:spPr bwMode="auto">
          <a:xfrm>
            <a:off x="712448" y="1440966"/>
            <a:ext cx="835731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Deploy your Linux and/or Windows containerized workloads</a:t>
            </a:r>
          </a:p>
        </p:txBody>
      </p:sp>
      <p:pic>
        <p:nvPicPr>
          <p:cNvPr id="19" name="Picture 10">
            <a:extLst>
              <a:ext uri="{FF2B5EF4-FFF2-40B4-BE49-F238E27FC236}">
                <a16:creationId xmlns:a16="http://schemas.microsoft.com/office/drawing/2014/main" id="{1D732E06-7D89-CDB1-7C50-290E6E6EE00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5892" y="1542161"/>
            <a:ext cx="377559" cy="36576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7EBE73B8-634C-1E3E-EBEF-8E49F70652EA}"/>
              </a:ext>
            </a:extLst>
          </p:cNvPr>
          <p:cNvSpPr txBox="1"/>
          <p:nvPr/>
        </p:nvSpPr>
        <p:spPr>
          <a:xfrm>
            <a:off x="1368377" y="2725338"/>
            <a:ext cx="3290358" cy="246221"/>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Arc control plane to manage your cluster in Azure</a:t>
            </a:r>
          </a:p>
        </p:txBody>
      </p:sp>
      <p:sp>
        <p:nvSpPr>
          <p:cNvPr id="22" name="TextBox 21">
            <a:extLst>
              <a:ext uri="{FF2B5EF4-FFF2-40B4-BE49-F238E27FC236}">
                <a16:creationId xmlns:a16="http://schemas.microsoft.com/office/drawing/2014/main" id="{3D67860E-401C-8235-2CFF-B27BFA324354}"/>
              </a:ext>
            </a:extLst>
          </p:cNvPr>
          <p:cNvSpPr txBox="1"/>
          <p:nvPr/>
        </p:nvSpPr>
        <p:spPr>
          <a:xfrm>
            <a:off x="5345743" y="2725338"/>
            <a:ext cx="3451350" cy="246221"/>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Standard kubectl to manage your cluster using PowerShell</a:t>
            </a:r>
          </a:p>
        </p:txBody>
      </p:sp>
      <p:sp>
        <p:nvSpPr>
          <p:cNvPr id="23" name="Rectangle 22">
            <a:extLst>
              <a:ext uri="{FF2B5EF4-FFF2-40B4-BE49-F238E27FC236}">
                <a16:creationId xmlns:a16="http://schemas.microsoft.com/office/drawing/2014/main" id="{BCEF8A45-1F00-9893-BECE-A74E54F39593}"/>
              </a:ext>
            </a:extLst>
          </p:cNvPr>
          <p:cNvSpPr/>
          <p:nvPr/>
        </p:nvSpPr>
        <p:spPr bwMode="auto">
          <a:xfrm>
            <a:off x="712448" y="4596674"/>
            <a:ext cx="8357314" cy="568151"/>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a:ea typeface="+mn-ea"/>
                <a:cs typeface="Segoe UI"/>
              </a:rPr>
              <a:t>Windows 10/11 ( IoT Enterprise / Enterprise / Pro ) and Windows Server</a:t>
            </a:r>
          </a:p>
        </p:txBody>
      </p:sp>
      <p:pic>
        <p:nvPicPr>
          <p:cNvPr id="24" name="Graphic 23">
            <a:extLst>
              <a:ext uri="{FF2B5EF4-FFF2-40B4-BE49-F238E27FC236}">
                <a16:creationId xmlns:a16="http://schemas.microsoft.com/office/drawing/2014/main" id="{EAAC2A4B-A4F1-0DA7-8666-504017DEE77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71792" y="4697869"/>
            <a:ext cx="365760" cy="365760"/>
          </a:xfrm>
          <a:prstGeom prst="rect">
            <a:avLst/>
          </a:prstGeom>
        </p:spPr>
      </p:pic>
      <p:sp>
        <p:nvSpPr>
          <p:cNvPr id="27" name="Rectangle 26">
            <a:extLst>
              <a:ext uri="{FF2B5EF4-FFF2-40B4-BE49-F238E27FC236}">
                <a16:creationId xmlns:a16="http://schemas.microsoft.com/office/drawing/2014/main" id="{28348044-1356-95DF-4DD5-0F1E46D68F3E}"/>
              </a:ext>
            </a:extLst>
          </p:cNvPr>
          <p:cNvSpPr/>
          <p:nvPr/>
        </p:nvSpPr>
        <p:spPr bwMode="auto">
          <a:xfrm>
            <a:off x="712448" y="5208591"/>
            <a:ext cx="8357314" cy="144481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Edge computing devices (with 8GB+ RAM)</a:t>
            </a:r>
          </a:p>
        </p:txBody>
      </p:sp>
      <p:grpSp>
        <p:nvGrpSpPr>
          <p:cNvPr id="28" name="Group 27">
            <a:extLst>
              <a:ext uri="{FF2B5EF4-FFF2-40B4-BE49-F238E27FC236}">
                <a16:creationId xmlns:a16="http://schemas.microsoft.com/office/drawing/2014/main" id="{1CFCE72C-BDFF-D199-4FB7-9FE755494184}"/>
              </a:ext>
            </a:extLst>
          </p:cNvPr>
          <p:cNvGrpSpPr/>
          <p:nvPr/>
        </p:nvGrpSpPr>
        <p:grpSpPr>
          <a:xfrm>
            <a:off x="1239864" y="5589958"/>
            <a:ext cx="7585065" cy="1040042"/>
            <a:chOff x="908540" y="5773385"/>
            <a:chExt cx="7585065" cy="1040042"/>
          </a:xfrm>
        </p:grpSpPr>
        <p:pic>
          <p:nvPicPr>
            <p:cNvPr id="2052" name="Picture 4" descr="MachineMetrics Edge Hardware and Software Specifications (Hardware Specs) –  MachineMetrics">
              <a:extLst>
                <a:ext uri="{FF2B5EF4-FFF2-40B4-BE49-F238E27FC236}">
                  <a16:creationId xmlns:a16="http://schemas.microsoft.com/office/drawing/2014/main" id="{A7E80E06-326A-751F-03EB-8919583CE4E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320972" y="5948050"/>
              <a:ext cx="1172633" cy="80370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A circuit board with many chips&#10;&#10;Description automatically generated with low confidence">
              <a:extLst>
                <a:ext uri="{FF2B5EF4-FFF2-40B4-BE49-F238E27FC236}">
                  <a16:creationId xmlns:a16="http://schemas.microsoft.com/office/drawing/2014/main" id="{03806804-1C4C-2990-F7C1-D7B389B0367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08540" y="6007422"/>
              <a:ext cx="899457" cy="571967"/>
            </a:xfrm>
            <a:prstGeom prst="rect">
              <a:avLst/>
            </a:prstGeom>
          </p:spPr>
        </p:pic>
        <p:pic>
          <p:nvPicPr>
            <p:cNvPr id="2058" name="Picture 10" descr="Intel NUC 11 Pro Kit NUC11TNHi70L, Mini PC Barebone | AVADirect">
              <a:extLst>
                <a:ext uri="{FF2B5EF4-FFF2-40B4-BE49-F238E27FC236}">
                  <a16:creationId xmlns:a16="http://schemas.microsoft.com/office/drawing/2014/main" id="{D652B227-F259-47C7-5213-9B318A572C1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46401" y="5773385"/>
              <a:ext cx="1040042" cy="104004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NTELLIEDGE A700 Appliance : Fujitsu EMEIA">
              <a:extLst>
                <a:ext uri="{FF2B5EF4-FFF2-40B4-BE49-F238E27FC236}">
                  <a16:creationId xmlns:a16="http://schemas.microsoft.com/office/drawing/2014/main" id="{AA0A4F64-6805-8B85-3922-E64CFB18B9F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5088" y="5903032"/>
              <a:ext cx="1223555" cy="78074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ML500 Series | Industrial Computers | OnLogic">
              <a:extLst>
                <a:ext uri="{FF2B5EF4-FFF2-40B4-BE49-F238E27FC236}">
                  <a16:creationId xmlns:a16="http://schemas.microsoft.com/office/drawing/2014/main" id="{44A772FE-EAB8-72EB-7FA3-F339906847A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519914" y="6048450"/>
              <a:ext cx="1106123" cy="53093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Fanless and IoT Gateway | Supermicro">
              <a:extLst>
                <a:ext uri="{FF2B5EF4-FFF2-40B4-BE49-F238E27FC236}">
                  <a16:creationId xmlns:a16="http://schemas.microsoft.com/office/drawing/2014/main" id="{DB8ABCD8-FAB6-6FC0-CF3C-B31E63F9435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980557" y="6025757"/>
              <a:ext cx="1040042" cy="6482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1656798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itle 1" descr="Extensibility model">
            <a:extLst>
              <a:ext uri="{FF2B5EF4-FFF2-40B4-BE49-F238E27FC236}">
                <a16:creationId xmlns:a16="http://schemas.microsoft.com/office/drawing/2014/main" id="{701B7A58-1EE3-42BE-663A-46BA369CBACC}"/>
              </a:ext>
            </a:extLst>
          </p:cNvPr>
          <p:cNvSpPr>
            <a:spLocks noGrp="1"/>
          </p:cNvSpPr>
          <p:nvPr>
            <p:ph type="title"/>
          </p:nvPr>
        </p:nvSpPr>
        <p:spPr/>
        <p:txBody>
          <a:bodyPr/>
          <a:lstStyle/>
          <a:p>
            <a:r>
              <a:rPr lang="en-US" sz="3200">
                <a:latin typeface="Tenorite" panose="00000500000000000000" pitchFamily="2" charset="0"/>
                <a:cs typeface="Segoe UI"/>
              </a:rPr>
              <a:t>AKS </a:t>
            </a:r>
            <a:r>
              <a:rPr lang="en-US" sz="3200">
                <a:solidFill>
                  <a:srgbClr val="FFFFFF"/>
                </a:solidFill>
                <a:latin typeface="Tenorite" panose="00000500000000000000" pitchFamily="2" charset="0"/>
              </a:rPr>
              <a:t>Edge Essentials </a:t>
            </a:r>
            <a:r>
              <a:rPr lang="en-US" sz="3200">
                <a:latin typeface="Tenorite" panose="00000500000000000000" pitchFamily="2" charset="0"/>
                <a:cs typeface="Segoe UI"/>
              </a:rPr>
              <a:t>architecture</a:t>
            </a:r>
            <a:endParaRPr lang="en-US" sz="1800">
              <a:solidFill>
                <a:schemeClr val="accent1"/>
              </a:solidFill>
              <a:latin typeface="Tenorite" panose="00000500000000000000" pitchFamily="2" charset="0"/>
            </a:endParaRPr>
          </a:p>
        </p:txBody>
      </p:sp>
      <p:sp>
        <p:nvSpPr>
          <p:cNvPr id="1060" name="Rectangle 1059">
            <a:extLst>
              <a:ext uri="{FF2B5EF4-FFF2-40B4-BE49-F238E27FC236}">
                <a16:creationId xmlns:a16="http://schemas.microsoft.com/office/drawing/2014/main" id="{D0E4B4E1-C49C-77B6-9FD1-83B8ABCB35E5}"/>
              </a:ext>
            </a:extLst>
          </p:cNvPr>
          <p:cNvSpPr/>
          <p:nvPr/>
        </p:nvSpPr>
        <p:spPr bwMode="auto">
          <a:xfrm>
            <a:off x="103044" y="2244747"/>
            <a:ext cx="3134908" cy="3212178"/>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Windows native applications</a:t>
            </a:r>
            <a:endPar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1061" name="Group 1060">
            <a:extLst>
              <a:ext uri="{FF2B5EF4-FFF2-40B4-BE49-F238E27FC236}">
                <a16:creationId xmlns:a16="http://schemas.microsoft.com/office/drawing/2014/main" id="{85792870-9E8A-F011-2973-A8FA2221DAD8}"/>
              </a:ext>
            </a:extLst>
          </p:cNvPr>
          <p:cNvGrpSpPr/>
          <p:nvPr/>
        </p:nvGrpSpPr>
        <p:grpSpPr>
          <a:xfrm>
            <a:off x="167850" y="3146821"/>
            <a:ext cx="2996783" cy="1526627"/>
            <a:chOff x="251875" y="1663721"/>
            <a:chExt cx="2996783" cy="1140756"/>
          </a:xfrm>
        </p:grpSpPr>
        <p:sp>
          <p:nvSpPr>
            <p:cNvPr id="1048" name="Rectangle 1047">
              <a:extLst>
                <a:ext uri="{FF2B5EF4-FFF2-40B4-BE49-F238E27FC236}">
                  <a16:creationId xmlns:a16="http://schemas.microsoft.com/office/drawing/2014/main" id="{ED8F4B79-361D-74B2-F236-6CEC60896F8B}"/>
                </a:ext>
              </a:extLst>
            </p:cNvPr>
            <p:cNvSpPr/>
            <p:nvPr/>
          </p:nvSpPr>
          <p:spPr bwMode="auto">
            <a:xfrm>
              <a:off x="253184"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Edge Browser</a:t>
              </a:r>
            </a:p>
          </p:txBody>
        </p:sp>
        <p:sp>
          <p:nvSpPr>
            <p:cNvPr id="1054" name="Rectangle 1053">
              <a:extLst>
                <a:ext uri="{FF2B5EF4-FFF2-40B4-BE49-F238E27FC236}">
                  <a16:creationId xmlns:a16="http://schemas.microsoft.com/office/drawing/2014/main" id="{3E715E43-B2F5-2DEB-758A-CEDE3929B3D9}"/>
                </a:ext>
              </a:extLst>
            </p:cNvPr>
            <p:cNvSpPr/>
            <p:nvPr/>
          </p:nvSpPr>
          <p:spPr bwMode="auto">
            <a:xfrm>
              <a:off x="251875" y="2351608"/>
              <a:ext cx="2996782" cy="452869"/>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User APIs</a:t>
              </a:r>
            </a:p>
          </p:txBody>
        </p:sp>
        <p:sp>
          <p:nvSpPr>
            <p:cNvPr id="1055" name="Rectangle 1054">
              <a:extLst>
                <a:ext uri="{FF2B5EF4-FFF2-40B4-BE49-F238E27FC236}">
                  <a16:creationId xmlns:a16="http://schemas.microsoft.com/office/drawing/2014/main" id="{D56B41A0-4B4C-8B8B-4AAE-EC70FE61D830}"/>
                </a:ext>
              </a:extLst>
            </p:cNvPr>
            <p:cNvSpPr/>
            <p:nvPr/>
          </p:nvSpPr>
          <p:spPr bwMode="auto">
            <a:xfrm>
              <a:off x="864014" y="1663724"/>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Console App</a:t>
              </a:r>
            </a:p>
          </p:txBody>
        </p:sp>
        <p:sp>
          <p:nvSpPr>
            <p:cNvPr id="1056" name="Rectangle 1055">
              <a:extLst>
                <a:ext uri="{FF2B5EF4-FFF2-40B4-BE49-F238E27FC236}">
                  <a16:creationId xmlns:a16="http://schemas.microsoft.com/office/drawing/2014/main" id="{A6582406-89BF-A70B-EC79-D9C783804EEE}"/>
                </a:ext>
              </a:extLst>
            </p:cNvPr>
            <p:cNvSpPr/>
            <p:nvPr/>
          </p:nvSpPr>
          <p:spPr bwMode="auto">
            <a:xfrm>
              <a:off x="1473074"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Win32</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sp>
          <p:nvSpPr>
            <p:cNvPr id="1057" name="Rectangle 1056">
              <a:extLst>
                <a:ext uri="{FF2B5EF4-FFF2-40B4-BE49-F238E27FC236}">
                  <a16:creationId xmlns:a16="http://schemas.microsoft.com/office/drawing/2014/main" id="{1C302F85-88A8-7098-B252-679D154B8E88}"/>
                </a:ext>
              </a:extLst>
            </p:cNvPr>
            <p:cNvSpPr/>
            <p:nvPr/>
          </p:nvSpPr>
          <p:spPr bwMode="auto">
            <a:xfrm>
              <a:off x="2082161"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a:ea typeface="+mn-ea"/>
                  <a:cs typeface="Segoe UI"/>
                </a:rPr>
                <a:t>.NET</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a:ea typeface="+mn-ea"/>
                  <a:cs typeface="Segoe UI"/>
                </a:rPr>
                <a:t>App</a:t>
              </a:r>
            </a:p>
          </p:txBody>
        </p:sp>
        <p:sp>
          <p:nvSpPr>
            <p:cNvPr id="1058" name="Rectangle 1057">
              <a:extLst>
                <a:ext uri="{FF2B5EF4-FFF2-40B4-BE49-F238E27FC236}">
                  <a16:creationId xmlns:a16="http://schemas.microsoft.com/office/drawing/2014/main" id="{3EFE8899-0688-E829-29A9-D095D90EB261}"/>
                </a:ext>
              </a:extLst>
            </p:cNvPr>
            <p:cNvSpPr/>
            <p:nvPr/>
          </p:nvSpPr>
          <p:spPr bwMode="auto">
            <a:xfrm>
              <a:off x="2698091" y="1663721"/>
              <a:ext cx="550567" cy="592874"/>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UWP</a:t>
              </a:r>
              <a:b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9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App</a:t>
              </a:r>
            </a:p>
          </p:txBody>
        </p:sp>
      </p:grpSp>
      <p:grpSp>
        <p:nvGrpSpPr>
          <p:cNvPr id="1063" name="Group 1062">
            <a:extLst>
              <a:ext uri="{FF2B5EF4-FFF2-40B4-BE49-F238E27FC236}">
                <a16:creationId xmlns:a16="http://schemas.microsoft.com/office/drawing/2014/main" id="{F0262153-B7B6-BDC2-CA92-9895B7B09854}"/>
              </a:ext>
            </a:extLst>
          </p:cNvPr>
          <p:cNvGrpSpPr/>
          <p:nvPr/>
        </p:nvGrpSpPr>
        <p:grpSpPr>
          <a:xfrm>
            <a:off x="3514711" y="1424775"/>
            <a:ext cx="8574245" cy="4032150"/>
            <a:chOff x="3509195" y="826271"/>
            <a:chExt cx="8574245" cy="4032150"/>
          </a:xfrm>
        </p:grpSpPr>
        <p:sp>
          <p:nvSpPr>
            <p:cNvPr id="1035" name="Rectangle 1034">
              <a:extLst>
                <a:ext uri="{FF2B5EF4-FFF2-40B4-BE49-F238E27FC236}">
                  <a16:creationId xmlns:a16="http://schemas.microsoft.com/office/drawing/2014/main" id="{1CCD7B05-54DD-E8A6-6AB2-5B3BC7330C94}"/>
                </a:ext>
              </a:extLst>
            </p:cNvPr>
            <p:cNvSpPr/>
            <p:nvPr/>
          </p:nvSpPr>
          <p:spPr bwMode="auto">
            <a:xfrm>
              <a:off x="3509195" y="826271"/>
              <a:ext cx="8574245" cy="4032150"/>
            </a:xfrm>
            <a:prstGeom prst="rect">
              <a:avLst/>
            </a:prstGeom>
            <a:solidFill>
              <a:srgbClr val="000000"/>
            </a:solidFill>
            <a:ln w="38100"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91440"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Tenorite" panose="00000500000000000000" pitchFamily="2" charset="0"/>
                  <a:ea typeface="+mn-ea"/>
                  <a:cs typeface="Segoe UI"/>
                </a:rPr>
                <a:t>AKS EE</a:t>
              </a:r>
              <a:endParaRPr kumimoji="0" lang="en-US" sz="2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endParaRPr>
            </a:p>
          </p:txBody>
        </p:sp>
        <p:grpSp>
          <p:nvGrpSpPr>
            <p:cNvPr id="1036" name="Group 1035">
              <a:extLst>
                <a:ext uri="{FF2B5EF4-FFF2-40B4-BE49-F238E27FC236}">
                  <a16:creationId xmlns:a16="http://schemas.microsoft.com/office/drawing/2014/main" id="{66CCA249-36F2-F9F6-F135-165CED72147F}"/>
                </a:ext>
              </a:extLst>
            </p:cNvPr>
            <p:cNvGrpSpPr/>
            <p:nvPr/>
          </p:nvGrpSpPr>
          <p:grpSpPr>
            <a:xfrm>
              <a:off x="3599627" y="1282614"/>
              <a:ext cx="8405860" cy="2895985"/>
              <a:chOff x="371611" y="1178287"/>
              <a:chExt cx="8405860" cy="2895985"/>
            </a:xfrm>
          </p:grpSpPr>
          <p:sp>
            <p:nvSpPr>
              <p:cNvPr id="129" name="Rectangle 128">
                <a:extLst>
                  <a:ext uri="{FF2B5EF4-FFF2-40B4-BE49-F238E27FC236}">
                    <a16:creationId xmlns:a16="http://schemas.microsoft.com/office/drawing/2014/main" id="{862A73A6-9B1E-C5FB-BDDD-48A908F742BB}"/>
                  </a:ext>
                </a:extLst>
              </p:cNvPr>
              <p:cNvSpPr/>
              <p:nvPr/>
            </p:nvSpPr>
            <p:spPr bwMode="auto">
              <a:xfrm>
                <a:off x="371611" y="1178287"/>
                <a:ext cx="5075227" cy="2890826"/>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AKS EE Mariner VM</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Built from EFLOW Base</a:t>
                </a:r>
              </a:p>
            </p:txBody>
          </p:sp>
          <p:grpSp>
            <p:nvGrpSpPr>
              <p:cNvPr id="128" name="Group 127">
                <a:extLst>
                  <a:ext uri="{FF2B5EF4-FFF2-40B4-BE49-F238E27FC236}">
                    <a16:creationId xmlns:a16="http://schemas.microsoft.com/office/drawing/2014/main" id="{9F5DE020-1927-A53F-2655-65748503F35E}"/>
                  </a:ext>
                </a:extLst>
              </p:cNvPr>
              <p:cNvGrpSpPr/>
              <p:nvPr/>
            </p:nvGrpSpPr>
            <p:grpSpPr>
              <a:xfrm>
                <a:off x="444721" y="1807420"/>
                <a:ext cx="4929008" cy="2154252"/>
                <a:chOff x="444721" y="1807420"/>
                <a:chExt cx="4929008" cy="2154252"/>
              </a:xfrm>
            </p:grpSpPr>
            <p:grpSp>
              <p:nvGrpSpPr>
                <p:cNvPr id="122" name="Group 121">
                  <a:extLst>
                    <a:ext uri="{FF2B5EF4-FFF2-40B4-BE49-F238E27FC236}">
                      <a16:creationId xmlns:a16="http://schemas.microsoft.com/office/drawing/2014/main" id="{866A3DF8-C566-D3FB-23AB-90D716675EF0}"/>
                    </a:ext>
                  </a:extLst>
                </p:cNvPr>
                <p:cNvGrpSpPr/>
                <p:nvPr/>
              </p:nvGrpSpPr>
              <p:grpSpPr>
                <a:xfrm>
                  <a:off x="3651432" y="1813473"/>
                  <a:ext cx="1722297" cy="1630363"/>
                  <a:chOff x="3941913" y="1880284"/>
                  <a:chExt cx="1722297" cy="1630363"/>
                </a:xfrm>
              </p:grpSpPr>
              <p:grpSp>
                <p:nvGrpSpPr>
                  <p:cNvPr id="79" name="Group 78">
                    <a:extLst>
                      <a:ext uri="{FF2B5EF4-FFF2-40B4-BE49-F238E27FC236}">
                        <a16:creationId xmlns:a16="http://schemas.microsoft.com/office/drawing/2014/main" id="{5CFAF995-CA41-7564-460D-6C5F337B7D0F}"/>
                      </a:ext>
                    </a:extLst>
                  </p:cNvPr>
                  <p:cNvGrpSpPr/>
                  <p:nvPr/>
                </p:nvGrpSpPr>
                <p:grpSpPr>
                  <a:xfrm>
                    <a:off x="3941913" y="1880284"/>
                    <a:ext cx="1722297" cy="1630363"/>
                    <a:chOff x="3073350" y="1626282"/>
                    <a:chExt cx="1722297" cy="1630363"/>
                  </a:xfrm>
                </p:grpSpPr>
                <p:sp>
                  <p:nvSpPr>
                    <p:cNvPr id="61" name="Rectangle 60">
                      <a:extLst>
                        <a:ext uri="{FF2B5EF4-FFF2-40B4-BE49-F238E27FC236}">
                          <a16:creationId xmlns:a16="http://schemas.microsoft.com/office/drawing/2014/main" id="{DFCA6EB6-20F6-7143-05CE-02E4585A11F1}"/>
                        </a:ext>
                      </a:extLst>
                    </p:cNvPr>
                    <p:cNvSpPr/>
                    <p:nvPr/>
                  </p:nvSpPr>
                  <p:spPr bwMode="auto">
                    <a:xfrm>
                      <a:off x="3073350" y="1626282"/>
                      <a:ext cx="1722297" cy="16303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containers</a:t>
                      </a:r>
                    </a:p>
                  </p:txBody>
                </p:sp>
                <p:grpSp>
                  <p:nvGrpSpPr>
                    <p:cNvPr id="76" name="Group 75">
                      <a:extLst>
                        <a:ext uri="{FF2B5EF4-FFF2-40B4-BE49-F238E27FC236}">
                          <a16:creationId xmlns:a16="http://schemas.microsoft.com/office/drawing/2014/main" id="{74BBB85C-3EB3-5543-FD04-6971FD386B3F}"/>
                        </a:ext>
                      </a:extLst>
                    </p:cNvPr>
                    <p:cNvGrpSpPr/>
                    <p:nvPr/>
                  </p:nvGrpSpPr>
                  <p:grpSpPr>
                    <a:xfrm>
                      <a:off x="3155513" y="2097375"/>
                      <a:ext cx="1561304" cy="1079652"/>
                      <a:chOff x="3155513" y="2097375"/>
                      <a:chExt cx="1561304" cy="1079652"/>
                    </a:xfrm>
                  </p:grpSpPr>
                  <p:sp>
                    <p:nvSpPr>
                      <p:cNvPr id="57" name="Rectangle 56">
                        <a:extLst>
                          <a:ext uri="{FF2B5EF4-FFF2-40B4-BE49-F238E27FC236}">
                            <a16:creationId xmlns:a16="http://schemas.microsoft.com/office/drawing/2014/main" id="{15227DE5-213F-9587-5C50-B8DC3F4973B2}"/>
                          </a:ext>
                        </a:extLst>
                      </p:cNvPr>
                      <p:cNvSpPr/>
                      <p:nvPr/>
                    </p:nvSpPr>
                    <p:spPr bwMode="auto">
                      <a:xfrm>
                        <a:off x="3158845" y="248518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Any Linux</a:t>
                        </a:r>
                      </a:p>
                    </p:txBody>
                  </p:sp>
                  <p:sp>
                    <p:nvSpPr>
                      <p:cNvPr id="58" name="Rectangle 57">
                        <a:extLst>
                          <a:ext uri="{FF2B5EF4-FFF2-40B4-BE49-F238E27FC236}">
                            <a16:creationId xmlns:a16="http://schemas.microsoft.com/office/drawing/2014/main" id="{60348DE4-3073-411C-72D6-64D57E765581}"/>
                          </a:ext>
                        </a:extLst>
                      </p:cNvPr>
                      <p:cNvSpPr/>
                      <p:nvPr/>
                    </p:nvSpPr>
                    <p:spPr bwMode="auto">
                      <a:xfrm>
                        <a:off x="3158845" y="209737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Any Linux</a:t>
                        </a:r>
                      </a:p>
                    </p:txBody>
                  </p:sp>
                  <p:sp>
                    <p:nvSpPr>
                      <p:cNvPr id="59" name="Rectangle 58">
                        <a:extLst>
                          <a:ext uri="{FF2B5EF4-FFF2-40B4-BE49-F238E27FC236}">
                            <a16:creationId xmlns:a16="http://schemas.microsoft.com/office/drawing/2014/main" id="{6702F7D6-D747-D2C5-A938-8F14BD349C25}"/>
                          </a:ext>
                        </a:extLst>
                      </p:cNvPr>
                      <p:cNvSpPr/>
                      <p:nvPr/>
                    </p:nvSpPr>
                    <p:spPr bwMode="auto">
                      <a:xfrm>
                        <a:off x="3155513" y="2874080"/>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Any Linux</a:t>
                        </a:r>
                      </a:p>
                    </p:txBody>
                  </p:sp>
                </p:grpSp>
              </p:grpSp>
              <p:pic>
                <p:nvPicPr>
                  <p:cNvPr id="63" name="Graphic 62">
                    <a:extLst>
                      <a:ext uri="{FF2B5EF4-FFF2-40B4-BE49-F238E27FC236}">
                        <a16:creationId xmlns:a16="http://schemas.microsoft.com/office/drawing/2014/main" id="{9EF7A87C-7E49-CCBC-7262-A5331EA3E5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70480" y="1911705"/>
                    <a:ext cx="274320" cy="274320"/>
                  </a:xfrm>
                  <a:prstGeom prst="rect">
                    <a:avLst/>
                  </a:prstGeom>
                </p:spPr>
              </p:pic>
            </p:grpSp>
            <p:grpSp>
              <p:nvGrpSpPr>
                <p:cNvPr id="123" name="Group 122">
                  <a:extLst>
                    <a:ext uri="{FF2B5EF4-FFF2-40B4-BE49-F238E27FC236}">
                      <a16:creationId xmlns:a16="http://schemas.microsoft.com/office/drawing/2014/main" id="{97E9E99F-C20F-F80E-6667-12C8A6A7CD95}"/>
                    </a:ext>
                  </a:extLst>
                </p:cNvPr>
                <p:cNvGrpSpPr/>
                <p:nvPr/>
              </p:nvGrpSpPr>
              <p:grpSpPr>
                <a:xfrm>
                  <a:off x="1839671" y="1808719"/>
                  <a:ext cx="1722297" cy="1630363"/>
                  <a:chOff x="1992498" y="1880284"/>
                  <a:chExt cx="1722297" cy="1630363"/>
                </a:xfrm>
              </p:grpSpPr>
              <p:grpSp>
                <p:nvGrpSpPr>
                  <p:cNvPr id="78" name="Group 77">
                    <a:extLst>
                      <a:ext uri="{FF2B5EF4-FFF2-40B4-BE49-F238E27FC236}">
                        <a16:creationId xmlns:a16="http://schemas.microsoft.com/office/drawing/2014/main" id="{B5FCC1B0-7957-EDCB-5812-A8B3773E553A}"/>
                      </a:ext>
                    </a:extLst>
                  </p:cNvPr>
                  <p:cNvGrpSpPr/>
                  <p:nvPr/>
                </p:nvGrpSpPr>
                <p:grpSpPr>
                  <a:xfrm>
                    <a:off x="1992498" y="1880284"/>
                    <a:ext cx="1722297" cy="1630363"/>
                    <a:chOff x="1123935" y="1626282"/>
                    <a:chExt cx="1722297" cy="1630363"/>
                  </a:xfrm>
                </p:grpSpPr>
                <p:sp>
                  <p:nvSpPr>
                    <p:cNvPr id="64" name="Rectangle 63">
                      <a:extLst>
                        <a:ext uri="{FF2B5EF4-FFF2-40B4-BE49-F238E27FC236}">
                          <a16:creationId xmlns:a16="http://schemas.microsoft.com/office/drawing/2014/main" id="{D5F4F421-45D2-507E-4B36-D136E1455F0C}"/>
                        </a:ext>
                      </a:extLst>
                    </p:cNvPr>
                    <p:cNvSpPr/>
                    <p:nvPr/>
                  </p:nvSpPr>
                  <p:spPr bwMode="auto">
                    <a:xfrm>
                      <a:off x="1123935" y="1626282"/>
                      <a:ext cx="1722297" cy="16303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Azure containers</a:t>
                      </a:r>
                    </a:p>
                  </p:txBody>
                </p:sp>
                <p:grpSp>
                  <p:nvGrpSpPr>
                    <p:cNvPr id="72" name="Group 71">
                      <a:extLst>
                        <a:ext uri="{FF2B5EF4-FFF2-40B4-BE49-F238E27FC236}">
                          <a16:creationId xmlns:a16="http://schemas.microsoft.com/office/drawing/2014/main" id="{1B834CEF-4B30-65FA-1B89-4FCC1536EBED}"/>
                        </a:ext>
                      </a:extLst>
                    </p:cNvPr>
                    <p:cNvGrpSpPr/>
                    <p:nvPr/>
                  </p:nvGrpSpPr>
                  <p:grpSpPr>
                    <a:xfrm>
                      <a:off x="1206097" y="2291279"/>
                      <a:ext cx="1557972" cy="690757"/>
                      <a:chOff x="1049868" y="2097375"/>
                      <a:chExt cx="1557972" cy="690757"/>
                    </a:xfrm>
                  </p:grpSpPr>
                  <p:sp>
                    <p:nvSpPr>
                      <p:cNvPr id="65" name="Rectangle 64">
                        <a:extLst>
                          <a:ext uri="{FF2B5EF4-FFF2-40B4-BE49-F238E27FC236}">
                            <a16:creationId xmlns:a16="http://schemas.microsoft.com/office/drawing/2014/main" id="{EFE216E5-9D11-B654-9C31-EF24D1A30B16}"/>
                          </a:ext>
                        </a:extLst>
                      </p:cNvPr>
                      <p:cNvSpPr/>
                      <p:nvPr/>
                    </p:nvSpPr>
                    <p:spPr bwMode="auto">
                      <a:xfrm>
                        <a:off x="1049868" y="248518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Arc-Connected Cluster</a:t>
                        </a:r>
                      </a:p>
                    </p:txBody>
                  </p:sp>
                  <p:sp>
                    <p:nvSpPr>
                      <p:cNvPr id="66" name="Rectangle 65">
                        <a:extLst>
                          <a:ext uri="{FF2B5EF4-FFF2-40B4-BE49-F238E27FC236}">
                            <a16:creationId xmlns:a16="http://schemas.microsoft.com/office/drawing/2014/main" id="{49E4CA7A-2101-CA6D-2E14-DF541E3C9F46}"/>
                          </a:ext>
                        </a:extLst>
                      </p:cNvPr>
                      <p:cNvSpPr/>
                      <p:nvPr/>
                    </p:nvSpPr>
                    <p:spPr bwMode="auto">
                      <a:xfrm>
                        <a:off x="1049868" y="2097375"/>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Flux &amp; other Azure agents</a:t>
                        </a:r>
                      </a:p>
                    </p:txBody>
                  </p:sp>
                </p:grpSp>
              </p:grpSp>
              <p:pic>
                <p:nvPicPr>
                  <p:cNvPr id="71" name="Graphic 70">
                    <a:extLst>
                      <a:ext uri="{FF2B5EF4-FFF2-40B4-BE49-F238E27FC236}">
                        <a16:creationId xmlns:a16="http://schemas.microsoft.com/office/drawing/2014/main" id="{43A0FF00-9A4F-D8E0-B6C3-056ACD53E7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7642" y="1908727"/>
                    <a:ext cx="274320" cy="274320"/>
                  </a:xfrm>
                  <a:prstGeom prst="rect">
                    <a:avLst/>
                  </a:prstGeom>
                </p:spPr>
              </p:pic>
            </p:grpSp>
            <p:grpSp>
              <p:nvGrpSpPr>
                <p:cNvPr id="107" name="Group 106">
                  <a:extLst>
                    <a:ext uri="{FF2B5EF4-FFF2-40B4-BE49-F238E27FC236}">
                      <a16:creationId xmlns:a16="http://schemas.microsoft.com/office/drawing/2014/main" id="{397277F0-7A02-CD23-CA3E-0B1FF691E32D}"/>
                    </a:ext>
                  </a:extLst>
                </p:cNvPr>
                <p:cNvGrpSpPr/>
                <p:nvPr/>
              </p:nvGrpSpPr>
              <p:grpSpPr>
                <a:xfrm>
                  <a:off x="444721" y="1807420"/>
                  <a:ext cx="1304562" cy="553997"/>
                  <a:chOff x="601471" y="2316736"/>
                  <a:chExt cx="1304562" cy="553997"/>
                </a:xfrm>
              </p:grpSpPr>
              <p:sp>
                <p:nvSpPr>
                  <p:cNvPr id="83" name="Rectangle 82">
                    <a:extLst>
                      <a:ext uri="{FF2B5EF4-FFF2-40B4-BE49-F238E27FC236}">
                        <a16:creationId xmlns:a16="http://schemas.microsoft.com/office/drawing/2014/main" id="{CD35EFBC-83FC-2F67-952C-5DCCF10DAE44}"/>
                      </a:ext>
                    </a:extLst>
                  </p:cNvPr>
                  <p:cNvSpPr/>
                  <p:nvPr/>
                </p:nvSpPr>
                <p:spPr bwMode="auto">
                  <a:xfrm>
                    <a:off x="601471" y="2316736"/>
                    <a:ext cx="1304562" cy="553997"/>
                  </a:xfrm>
                  <a:prstGeom prst="rect">
                    <a:avLst/>
                  </a:prstGeom>
                  <a:solidFill>
                    <a:srgbClr val="CC66FF"/>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85" name="Kubernetes" descr="Kubernetes">
                    <a:extLst>
                      <a:ext uri="{FF2B5EF4-FFF2-40B4-BE49-F238E27FC236}">
                        <a16:creationId xmlns:a16="http://schemas.microsoft.com/office/drawing/2014/main" id="{D98F4A8B-D9A4-24BD-9240-8E7699674E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453" y="2339203"/>
                    <a:ext cx="274320" cy="274320"/>
                  </a:xfrm>
                  <a:prstGeom prst="rect">
                    <a:avLst/>
                  </a:prstGeom>
                </p:spPr>
              </p:pic>
            </p:grpSp>
            <p:grpSp>
              <p:nvGrpSpPr>
                <p:cNvPr id="108" name="Group 107">
                  <a:extLst>
                    <a:ext uri="{FF2B5EF4-FFF2-40B4-BE49-F238E27FC236}">
                      <a16:creationId xmlns:a16="http://schemas.microsoft.com/office/drawing/2014/main" id="{74DD09ED-6727-3AED-0503-51FB0028018F}"/>
                    </a:ext>
                  </a:extLst>
                </p:cNvPr>
                <p:cNvGrpSpPr/>
                <p:nvPr/>
              </p:nvGrpSpPr>
              <p:grpSpPr>
                <a:xfrm>
                  <a:off x="444721" y="2443991"/>
                  <a:ext cx="1304562" cy="553997"/>
                  <a:chOff x="601471" y="2316736"/>
                  <a:chExt cx="1304562" cy="553997"/>
                </a:xfrm>
              </p:grpSpPr>
              <p:sp>
                <p:nvSpPr>
                  <p:cNvPr id="109" name="Rectangle 108">
                    <a:extLst>
                      <a:ext uri="{FF2B5EF4-FFF2-40B4-BE49-F238E27FC236}">
                        <a16:creationId xmlns:a16="http://schemas.microsoft.com/office/drawing/2014/main" id="{CB8705D6-DDE3-6F67-084C-5E1B649F771D}"/>
                      </a:ext>
                    </a:extLst>
                  </p:cNvPr>
                  <p:cNvSpPr/>
                  <p:nvPr/>
                </p:nvSpPr>
                <p:spPr bwMode="auto">
                  <a:xfrm>
                    <a:off x="601471" y="2316736"/>
                    <a:ext cx="1304562" cy="553997"/>
                  </a:xfrm>
                  <a:prstGeom prst="rect">
                    <a:avLst/>
                  </a:prstGeom>
                  <a:solidFill>
                    <a:srgbClr val="CC66FF"/>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Control Plane</a:t>
                    </a:r>
                  </a:p>
                </p:txBody>
              </p:sp>
              <p:pic>
                <p:nvPicPr>
                  <p:cNvPr id="110" name="Kubernetes" descr="Kubernetes">
                    <a:extLst>
                      <a:ext uri="{FF2B5EF4-FFF2-40B4-BE49-F238E27FC236}">
                        <a16:creationId xmlns:a16="http://schemas.microsoft.com/office/drawing/2014/main" id="{BDB3ABDF-BE02-3FD8-12AE-7F22FFFE16D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5453" y="2339203"/>
                    <a:ext cx="274320" cy="274320"/>
                  </a:xfrm>
                  <a:prstGeom prst="rect">
                    <a:avLst/>
                  </a:prstGeom>
                </p:spPr>
              </p:pic>
            </p:grpSp>
            <p:sp>
              <p:nvSpPr>
                <p:cNvPr id="113" name="Rectangle 112">
                  <a:extLst>
                    <a:ext uri="{FF2B5EF4-FFF2-40B4-BE49-F238E27FC236}">
                      <a16:creationId xmlns:a16="http://schemas.microsoft.com/office/drawing/2014/main" id="{DA1B665C-A804-0CA7-9EB5-5F8B56EC3947}"/>
                    </a:ext>
                  </a:extLst>
                </p:cNvPr>
                <p:cNvSpPr/>
                <p:nvPr/>
              </p:nvSpPr>
              <p:spPr bwMode="auto">
                <a:xfrm>
                  <a:off x="445645" y="3079233"/>
                  <a:ext cx="1304562" cy="359850"/>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Mariner User</a:t>
                  </a:r>
                </a:p>
              </p:txBody>
            </p:sp>
            <p:sp>
              <p:nvSpPr>
                <p:cNvPr id="124" name="Rectangle 123">
                  <a:extLst>
                    <a:ext uri="{FF2B5EF4-FFF2-40B4-BE49-F238E27FC236}">
                      <a16:creationId xmlns:a16="http://schemas.microsoft.com/office/drawing/2014/main" id="{7DCCD35E-30AB-24E7-3E31-BD99B9F5CE22}"/>
                    </a:ext>
                  </a:extLst>
                </p:cNvPr>
                <p:cNvSpPr/>
                <p:nvPr/>
              </p:nvSpPr>
              <p:spPr bwMode="auto">
                <a:xfrm>
                  <a:off x="444721" y="3529694"/>
                  <a:ext cx="4929008" cy="431978"/>
                </a:xfrm>
                <a:prstGeom prst="rect">
                  <a:avLst/>
                </a:prstGeom>
                <a:solidFill>
                  <a:schemeClr val="tx2">
                    <a:lumMod val="1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Mariner kernel</a:t>
                  </a:r>
                </a:p>
              </p:txBody>
            </p:sp>
            <p:pic>
              <p:nvPicPr>
                <p:cNvPr id="127" name="Picture 2" descr="Linux - Free logo icons">
                  <a:extLst>
                    <a:ext uri="{FF2B5EF4-FFF2-40B4-BE49-F238E27FC236}">
                      <a16:creationId xmlns:a16="http://schemas.microsoft.com/office/drawing/2014/main" id="{D74277E6-4815-6F09-E893-1DC6FA32CBE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1975" y="3562803"/>
                  <a:ext cx="365760" cy="3657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33" name="Group 1032">
                <a:extLst>
                  <a:ext uri="{FF2B5EF4-FFF2-40B4-BE49-F238E27FC236}">
                    <a16:creationId xmlns:a16="http://schemas.microsoft.com/office/drawing/2014/main" id="{BEB51A58-CFBF-87C5-4D27-770D54E3ACBD}"/>
                  </a:ext>
                </a:extLst>
              </p:cNvPr>
              <p:cNvGrpSpPr/>
              <p:nvPr/>
            </p:nvGrpSpPr>
            <p:grpSpPr>
              <a:xfrm>
                <a:off x="5533606" y="1183446"/>
                <a:ext cx="3243865" cy="2890826"/>
                <a:chOff x="6377786" y="1177199"/>
                <a:chExt cx="3243865" cy="2890826"/>
              </a:xfrm>
            </p:grpSpPr>
            <p:sp>
              <p:nvSpPr>
                <p:cNvPr id="1032" name="Rectangle 1031">
                  <a:extLst>
                    <a:ext uri="{FF2B5EF4-FFF2-40B4-BE49-F238E27FC236}">
                      <a16:creationId xmlns:a16="http://schemas.microsoft.com/office/drawing/2014/main" id="{B2537D86-463E-1105-798B-7F2B4DF14DA8}"/>
                    </a:ext>
                  </a:extLst>
                </p:cNvPr>
                <p:cNvSpPr/>
                <p:nvPr/>
              </p:nvSpPr>
              <p:spPr bwMode="auto">
                <a:xfrm>
                  <a:off x="6377786" y="1177199"/>
                  <a:ext cx="3243865" cy="2890826"/>
                </a:xfrm>
                <a:prstGeom prst="rect">
                  <a:avLst/>
                </a:prstGeom>
                <a:solidFill>
                  <a:srgbClr val="0D4597"/>
                </a:solidFill>
                <a:ln w="12700"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AKS EE Windows VM (Optional)</a:t>
                  </a:r>
                </a:p>
              </p:txBody>
            </p:sp>
            <p:grpSp>
              <p:nvGrpSpPr>
                <p:cNvPr id="1031" name="Group 1030">
                  <a:extLst>
                    <a:ext uri="{FF2B5EF4-FFF2-40B4-BE49-F238E27FC236}">
                      <a16:creationId xmlns:a16="http://schemas.microsoft.com/office/drawing/2014/main" id="{FC7E11C0-5E78-8E29-9CC0-AF838678E450}"/>
                    </a:ext>
                  </a:extLst>
                </p:cNvPr>
                <p:cNvGrpSpPr/>
                <p:nvPr/>
              </p:nvGrpSpPr>
              <p:grpSpPr>
                <a:xfrm>
                  <a:off x="6443149" y="1816294"/>
                  <a:ext cx="3113140" cy="2139131"/>
                  <a:chOff x="6443149" y="1816294"/>
                  <a:chExt cx="3113140" cy="2139131"/>
                </a:xfrm>
              </p:grpSpPr>
              <p:grpSp>
                <p:nvGrpSpPr>
                  <p:cNvPr id="1027" name="Group 1026">
                    <a:extLst>
                      <a:ext uri="{FF2B5EF4-FFF2-40B4-BE49-F238E27FC236}">
                        <a16:creationId xmlns:a16="http://schemas.microsoft.com/office/drawing/2014/main" id="{A095DA0B-0691-A970-E962-3CE032D7AB2F}"/>
                      </a:ext>
                    </a:extLst>
                  </p:cNvPr>
                  <p:cNvGrpSpPr/>
                  <p:nvPr/>
                </p:nvGrpSpPr>
                <p:grpSpPr>
                  <a:xfrm>
                    <a:off x="6443149" y="1816294"/>
                    <a:ext cx="3113140" cy="1630363"/>
                    <a:chOff x="6979598" y="1654023"/>
                    <a:chExt cx="3113140" cy="1630363"/>
                  </a:xfrm>
                </p:grpSpPr>
                <p:grpSp>
                  <p:nvGrpSpPr>
                    <p:cNvPr id="189" name="Group 188">
                      <a:extLst>
                        <a:ext uri="{FF2B5EF4-FFF2-40B4-BE49-F238E27FC236}">
                          <a16:creationId xmlns:a16="http://schemas.microsoft.com/office/drawing/2014/main" id="{DC3A55B3-9220-8F5A-E12A-F8816B11E87A}"/>
                        </a:ext>
                      </a:extLst>
                    </p:cNvPr>
                    <p:cNvGrpSpPr/>
                    <p:nvPr/>
                  </p:nvGrpSpPr>
                  <p:grpSpPr>
                    <a:xfrm>
                      <a:off x="8370441" y="1654023"/>
                      <a:ext cx="1722297" cy="1630363"/>
                      <a:chOff x="8370441" y="1654023"/>
                      <a:chExt cx="1722297" cy="1630363"/>
                    </a:xfrm>
                  </p:grpSpPr>
                  <p:sp>
                    <p:nvSpPr>
                      <p:cNvPr id="170" name="Rectangle 169">
                        <a:extLst>
                          <a:ext uri="{FF2B5EF4-FFF2-40B4-BE49-F238E27FC236}">
                            <a16:creationId xmlns:a16="http://schemas.microsoft.com/office/drawing/2014/main" id="{49A2FB64-DF1F-4EAB-44A6-709B6C750672}"/>
                          </a:ext>
                        </a:extLst>
                      </p:cNvPr>
                      <p:cNvSpPr/>
                      <p:nvPr/>
                    </p:nvSpPr>
                    <p:spPr bwMode="auto">
                      <a:xfrm>
                        <a:off x="8370441" y="1654023"/>
                        <a:ext cx="1722297" cy="1630363"/>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User containers</a:t>
                        </a:r>
                      </a:p>
                    </p:txBody>
                  </p:sp>
                  <p:sp>
                    <p:nvSpPr>
                      <p:cNvPr id="182" name="Rectangle 181">
                        <a:extLst>
                          <a:ext uri="{FF2B5EF4-FFF2-40B4-BE49-F238E27FC236}">
                            <a16:creationId xmlns:a16="http://schemas.microsoft.com/office/drawing/2014/main" id="{7CC938D6-053C-9BBF-46B1-3EBF600EE612}"/>
                          </a:ext>
                        </a:extLst>
                      </p:cNvPr>
                      <p:cNvSpPr/>
                      <p:nvPr/>
                    </p:nvSpPr>
                    <p:spPr bwMode="auto">
                      <a:xfrm>
                        <a:off x="8455936" y="2512926"/>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container</a:t>
                        </a:r>
                      </a:p>
                    </p:txBody>
                  </p:sp>
                  <p:sp>
                    <p:nvSpPr>
                      <p:cNvPr id="184" name="Rectangle 183">
                        <a:extLst>
                          <a:ext uri="{FF2B5EF4-FFF2-40B4-BE49-F238E27FC236}">
                            <a16:creationId xmlns:a16="http://schemas.microsoft.com/office/drawing/2014/main" id="{92BBC9E7-A53A-2EE5-17D7-213DB3531DA5}"/>
                          </a:ext>
                        </a:extLst>
                      </p:cNvPr>
                      <p:cNvSpPr/>
                      <p:nvPr/>
                    </p:nvSpPr>
                    <p:spPr bwMode="auto">
                      <a:xfrm>
                        <a:off x="8455936" y="2125116"/>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container</a:t>
                        </a:r>
                      </a:p>
                    </p:txBody>
                  </p:sp>
                  <p:sp>
                    <p:nvSpPr>
                      <p:cNvPr id="187" name="Rectangle 186">
                        <a:extLst>
                          <a:ext uri="{FF2B5EF4-FFF2-40B4-BE49-F238E27FC236}">
                            <a16:creationId xmlns:a16="http://schemas.microsoft.com/office/drawing/2014/main" id="{A9C3DA2C-3D72-A60B-5571-7F90878C5CD0}"/>
                          </a:ext>
                        </a:extLst>
                      </p:cNvPr>
                      <p:cNvSpPr/>
                      <p:nvPr/>
                    </p:nvSpPr>
                    <p:spPr bwMode="auto">
                      <a:xfrm>
                        <a:off x="8452604" y="2901821"/>
                        <a:ext cx="1557972" cy="302947"/>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container</a:t>
                        </a:r>
                      </a:p>
                    </p:txBody>
                  </p:sp>
                  <p:pic>
                    <p:nvPicPr>
                      <p:cNvPr id="188" name="Graphic 187">
                        <a:extLst>
                          <a:ext uri="{FF2B5EF4-FFF2-40B4-BE49-F238E27FC236}">
                            <a16:creationId xmlns:a16="http://schemas.microsoft.com/office/drawing/2014/main" id="{72B4AC27-A850-9A27-BDE6-825C7B02E5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99008" y="1685444"/>
                        <a:ext cx="274320" cy="274320"/>
                      </a:xfrm>
                      <a:prstGeom prst="rect">
                        <a:avLst/>
                      </a:prstGeom>
                    </p:spPr>
                  </p:pic>
                </p:grpSp>
                <p:sp>
                  <p:nvSpPr>
                    <p:cNvPr id="191" name="Rectangle 190">
                      <a:extLst>
                        <a:ext uri="{FF2B5EF4-FFF2-40B4-BE49-F238E27FC236}">
                          <a16:creationId xmlns:a16="http://schemas.microsoft.com/office/drawing/2014/main" id="{2D48B9C4-F43E-6F81-E516-DA0F5A2EC6E7}"/>
                        </a:ext>
                      </a:extLst>
                    </p:cNvPr>
                    <p:cNvSpPr/>
                    <p:nvPr/>
                  </p:nvSpPr>
                  <p:spPr bwMode="auto">
                    <a:xfrm>
                      <a:off x="6979598" y="1654023"/>
                      <a:ext cx="1304562" cy="1630363"/>
                    </a:xfrm>
                    <a:prstGeom prst="rect">
                      <a:avLst/>
                    </a:prstGeom>
                    <a:solidFill>
                      <a:srgbClr val="CC66FF"/>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Worker</a:t>
                      </a:r>
                    </a:p>
                  </p:txBody>
                </p:sp>
                <p:pic>
                  <p:nvPicPr>
                    <p:cNvPr id="1024" name="Kubernetes" descr="Kubernetes">
                      <a:extLst>
                        <a:ext uri="{FF2B5EF4-FFF2-40B4-BE49-F238E27FC236}">
                          <a16:creationId xmlns:a16="http://schemas.microsoft.com/office/drawing/2014/main" id="{071B7BD4-5990-A98A-2326-C25A6BED8BF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03580" y="1676490"/>
                      <a:ext cx="274320" cy="274320"/>
                    </a:xfrm>
                    <a:prstGeom prst="rect">
                      <a:avLst/>
                    </a:prstGeom>
                  </p:spPr>
                </p:pic>
              </p:grpSp>
              <p:sp>
                <p:nvSpPr>
                  <p:cNvPr id="1028" name="Rectangle 1027">
                    <a:extLst>
                      <a:ext uri="{FF2B5EF4-FFF2-40B4-BE49-F238E27FC236}">
                        <a16:creationId xmlns:a16="http://schemas.microsoft.com/office/drawing/2014/main" id="{B0F09E4D-C424-9692-84F6-6180452FC604}"/>
                      </a:ext>
                    </a:extLst>
                  </p:cNvPr>
                  <p:cNvSpPr/>
                  <p:nvPr/>
                </p:nvSpPr>
                <p:spPr bwMode="auto">
                  <a:xfrm>
                    <a:off x="6443149" y="3523448"/>
                    <a:ext cx="3113140" cy="431977"/>
                  </a:xfrm>
                  <a:prstGeom prst="rect">
                    <a:avLst/>
                  </a:prstGeom>
                  <a:solidFill>
                    <a:srgbClr val="0070C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a:t>
                    </a:r>
                  </a:p>
                </p:txBody>
              </p:sp>
              <p:pic>
                <p:nvPicPr>
                  <p:cNvPr id="1030" name="Graphic 1029">
                    <a:extLst>
                      <a:ext uri="{FF2B5EF4-FFF2-40B4-BE49-F238E27FC236}">
                        <a16:creationId xmlns:a16="http://schemas.microsoft.com/office/drawing/2014/main" id="{0F447091-D6AD-D076-B4C4-244FBA2E05C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82535" y="3607356"/>
                    <a:ext cx="274320" cy="274320"/>
                  </a:xfrm>
                  <a:prstGeom prst="rect">
                    <a:avLst/>
                  </a:prstGeom>
                </p:spPr>
              </p:pic>
            </p:grpSp>
          </p:grpSp>
        </p:grpSp>
      </p:grpSp>
      <p:pic>
        <p:nvPicPr>
          <p:cNvPr id="1065" name="Graphic 1064">
            <a:extLst>
              <a:ext uri="{FF2B5EF4-FFF2-40B4-BE49-F238E27FC236}">
                <a16:creationId xmlns:a16="http://schemas.microsoft.com/office/drawing/2014/main" id="{55A2BD58-3A87-44ED-AA11-FF822648511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753068" y="3618731"/>
            <a:ext cx="274320" cy="274320"/>
          </a:xfrm>
          <a:prstGeom prst="rect">
            <a:avLst/>
          </a:prstGeom>
        </p:spPr>
      </p:pic>
      <p:pic>
        <p:nvPicPr>
          <p:cNvPr id="1067" name="Graphic 1066">
            <a:extLst>
              <a:ext uri="{FF2B5EF4-FFF2-40B4-BE49-F238E27FC236}">
                <a16:creationId xmlns:a16="http://schemas.microsoft.com/office/drawing/2014/main" id="{C512F693-FD03-4F3E-51E3-DF691DF3F6D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27171" y="3618731"/>
            <a:ext cx="274320" cy="274320"/>
          </a:xfrm>
          <a:prstGeom prst="rect">
            <a:avLst/>
          </a:prstGeom>
        </p:spPr>
      </p:pic>
      <p:pic>
        <p:nvPicPr>
          <p:cNvPr id="1069" name="Graphic 1068">
            <a:extLst>
              <a:ext uri="{FF2B5EF4-FFF2-40B4-BE49-F238E27FC236}">
                <a16:creationId xmlns:a16="http://schemas.microsoft.com/office/drawing/2014/main" id="{E8B23795-EE79-4CDD-9DB2-5DD09CEBF76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17963" y="3626942"/>
            <a:ext cx="274320" cy="274320"/>
          </a:xfrm>
          <a:prstGeom prst="rect">
            <a:avLst/>
          </a:prstGeom>
        </p:spPr>
      </p:pic>
      <p:pic>
        <p:nvPicPr>
          <p:cNvPr id="1071" name="Graphic 1070">
            <a:extLst>
              <a:ext uri="{FF2B5EF4-FFF2-40B4-BE49-F238E27FC236}">
                <a16:creationId xmlns:a16="http://schemas.microsoft.com/office/drawing/2014/main" id="{7CFC896B-72E9-5A09-A6B5-A96A363E3C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2141654" y="3618731"/>
            <a:ext cx="274320" cy="274320"/>
          </a:xfrm>
          <a:prstGeom prst="rect">
            <a:avLst/>
          </a:prstGeom>
        </p:spPr>
      </p:pic>
      <p:pic>
        <p:nvPicPr>
          <p:cNvPr id="1075" name="Graphic 1074">
            <a:extLst>
              <a:ext uri="{FF2B5EF4-FFF2-40B4-BE49-F238E27FC236}">
                <a16:creationId xmlns:a16="http://schemas.microsoft.com/office/drawing/2014/main" id="{9DAD365B-540F-BCC1-E316-D69CA0485F6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08168" y="3625381"/>
            <a:ext cx="274320" cy="274320"/>
          </a:xfrm>
          <a:prstGeom prst="rect">
            <a:avLst/>
          </a:prstGeom>
        </p:spPr>
      </p:pic>
      <p:cxnSp>
        <p:nvCxnSpPr>
          <p:cNvPr id="1077" name="Connector: Elbow 1076">
            <a:extLst>
              <a:ext uri="{FF2B5EF4-FFF2-40B4-BE49-F238E27FC236}">
                <a16:creationId xmlns:a16="http://schemas.microsoft.com/office/drawing/2014/main" id="{845E3B34-1F30-70C8-A2DE-4B83EAB26CE9}"/>
              </a:ext>
            </a:extLst>
          </p:cNvPr>
          <p:cNvCxnSpPr>
            <a:cxnSpLocks/>
            <a:stCxn id="1060" idx="0"/>
          </p:cNvCxnSpPr>
          <p:nvPr/>
        </p:nvCxnSpPr>
        <p:spPr>
          <a:xfrm rot="5400000" flipH="1" flipV="1">
            <a:off x="2325296" y="1055333"/>
            <a:ext cx="534616" cy="1844212"/>
          </a:xfrm>
          <a:prstGeom prst="bentConnector2">
            <a:avLst/>
          </a:prstGeom>
          <a:ln w="127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79" name="TextBox 1078">
            <a:extLst>
              <a:ext uri="{FF2B5EF4-FFF2-40B4-BE49-F238E27FC236}">
                <a16:creationId xmlns:a16="http://schemas.microsoft.com/office/drawing/2014/main" id="{15605631-EBD4-34E1-6050-F424286513BF}"/>
              </a:ext>
            </a:extLst>
          </p:cNvPr>
          <p:cNvSpPr txBox="1"/>
          <p:nvPr/>
        </p:nvSpPr>
        <p:spPr>
          <a:xfrm>
            <a:off x="2127913" y="1703667"/>
            <a:ext cx="836348" cy="261610"/>
          </a:xfrm>
          <a:prstGeom prst="rect">
            <a:avLst/>
          </a:prstGeom>
          <a:noFill/>
        </p:spPr>
        <p:txBody>
          <a:bodyPr wrap="square"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Interop</a:t>
            </a:r>
          </a:p>
        </p:txBody>
      </p:sp>
      <p:sp>
        <p:nvSpPr>
          <p:cNvPr id="1080" name="Rectangle 1079">
            <a:extLst>
              <a:ext uri="{FF2B5EF4-FFF2-40B4-BE49-F238E27FC236}">
                <a16:creationId xmlns:a16="http://schemas.microsoft.com/office/drawing/2014/main" id="{CC22F482-A247-E196-4095-221F19C32A0D}"/>
              </a:ext>
            </a:extLst>
          </p:cNvPr>
          <p:cNvSpPr/>
          <p:nvPr/>
        </p:nvSpPr>
        <p:spPr bwMode="auto">
          <a:xfrm>
            <a:off x="103044" y="5800647"/>
            <a:ext cx="11985912" cy="421606"/>
          </a:xfrm>
          <a:prstGeom prst="rect">
            <a:avLst/>
          </a:prstGeom>
          <a:solidFill>
            <a:srgbClr val="0070C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a:t>
            </a:r>
          </a:p>
        </p:txBody>
      </p:sp>
      <p:pic>
        <p:nvPicPr>
          <p:cNvPr id="1081" name="Graphic 1080">
            <a:extLst>
              <a:ext uri="{FF2B5EF4-FFF2-40B4-BE49-F238E27FC236}">
                <a16:creationId xmlns:a16="http://schemas.microsoft.com/office/drawing/2014/main" id="{9969AD2C-0152-5253-ABA6-47EDB197E8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72667" y="5902049"/>
            <a:ext cx="274320" cy="274320"/>
          </a:xfrm>
          <a:prstGeom prst="rect">
            <a:avLst/>
          </a:prstGeom>
        </p:spPr>
      </p:pic>
      <p:sp>
        <p:nvSpPr>
          <p:cNvPr id="1082" name="Rectangle 1081">
            <a:extLst>
              <a:ext uri="{FF2B5EF4-FFF2-40B4-BE49-F238E27FC236}">
                <a16:creationId xmlns:a16="http://schemas.microsoft.com/office/drawing/2014/main" id="{DC9F0024-6EBD-7B7E-2EC1-7D7EA10E8A6B}"/>
              </a:ext>
            </a:extLst>
          </p:cNvPr>
          <p:cNvSpPr/>
          <p:nvPr/>
        </p:nvSpPr>
        <p:spPr bwMode="auto">
          <a:xfrm>
            <a:off x="103044" y="6292686"/>
            <a:ext cx="11985912" cy="421606"/>
          </a:xfrm>
          <a:prstGeom prst="rect">
            <a:avLst/>
          </a:prstGeom>
          <a:solidFill>
            <a:schemeClr val="accent1">
              <a:lumMod val="50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Hardware</a:t>
            </a:r>
          </a:p>
        </p:txBody>
      </p:sp>
      <p:pic>
        <p:nvPicPr>
          <p:cNvPr id="1084" name="Graphic 1083">
            <a:extLst>
              <a:ext uri="{FF2B5EF4-FFF2-40B4-BE49-F238E27FC236}">
                <a16:creationId xmlns:a16="http://schemas.microsoft.com/office/drawing/2014/main" id="{B3FE7114-62D8-8EA8-56A6-AA209A6E6E2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329770" y="6334371"/>
            <a:ext cx="365760" cy="365760"/>
          </a:xfrm>
          <a:prstGeom prst="rect">
            <a:avLst/>
          </a:prstGeom>
        </p:spPr>
      </p:pic>
      <p:sp>
        <p:nvSpPr>
          <p:cNvPr id="2" name="Rectangle 1">
            <a:extLst>
              <a:ext uri="{FF2B5EF4-FFF2-40B4-BE49-F238E27FC236}">
                <a16:creationId xmlns:a16="http://schemas.microsoft.com/office/drawing/2014/main" id="{64FE2621-05E5-F314-26FB-25B7474B689D}"/>
              </a:ext>
            </a:extLst>
          </p:cNvPr>
          <p:cNvSpPr/>
          <p:nvPr/>
        </p:nvSpPr>
        <p:spPr bwMode="auto">
          <a:xfrm>
            <a:off x="3605143" y="5043697"/>
            <a:ext cx="8405860" cy="274320"/>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45720"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Tenorite" panose="00000500000000000000" pitchFamily="2" charset="0"/>
                <a:ea typeface="+mn-ea"/>
                <a:cs typeface="+mn-cs"/>
              </a:rPr>
              <a:t>AKS EE Installer, PowerShell, and agent</a:t>
            </a:r>
          </a:p>
        </p:txBody>
      </p:sp>
    </p:spTree>
    <p:extLst>
      <p:ext uri="{BB962C8B-B14F-4D97-AF65-F5344CB8AC3E}">
        <p14:creationId xmlns:p14="http://schemas.microsoft.com/office/powerpoint/2010/main" val="22304124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F108EA80-24BE-43F1-8345-34CAF245CD91}"/>
              </a:ext>
            </a:extLst>
          </p:cNvPr>
          <p:cNvSpPr>
            <a:spLocks noGrp="1"/>
          </p:cNvSpPr>
          <p:nvPr>
            <p:ph idx="1"/>
          </p:nvPr>
        </p:nvSpPr>
        <p:spPr/>
        <p:txBody>
          <a:bodyPr/>
          <a:lstStyle/>
          <a:p>
            <a:r>
              <a:rPr lang="it-IT" dirty="0"/>
              <a:t>Allo sviluppatore Azure piacciono i servizi PaaS perchè sono "pronti all'uso". </a:t>
            </a:r>
          </a:p>
          <a:p>
            <a:r>
              <a:rPr lang="it-IT" dirty="0"/>
              <a:t>Ma quando proponiamo le nostre soluzioni alle aziende, ci scontriamo con l'IT che apprezza gli elementi infrastrutturali, IaaS. </a:t>
            </a:r>
          </a:p>
          <a:p>
            <a:r>
              <a:rPr lang="it-IT" dirty="0"/>
              <a:t>Perchè non (ri)scoprirli aggiungendo anche un pizzico di Hybrid che con il recente Azure Kubernetes Services Edge Essentials si può anche usare in un hardware che si può tenere anche in casa? </a:t>
            </a:r>
          </a:p>
          <a:p>
            <a:r>
              <a:rPr lang="it-IT" dirty="0"/>
              <a:t>Quindi scopriremo in questa sessione, tra gli altri, le VNET, le VPN S2S, Azure Arc, i Private Endpoints, e AKS EE.</a:t>
            </a:r>
            <a:endParaRPr lang="en-US" dirty="0"/>
          </a:p>
        </p:txBody>
      </p:sp>
      <p:sp>
        <p:nvSpPr>
          <p:cNvPr id="4" name="Title 3">
            <a:extLst>
              <a:ext uri="{FF2B5EF4-FFF2-40B4-BE49-F238E27FC236}">
                <a16:creationId xmlns:a16="http://schemas.microsoft.com/office/drawing/2014/main" id="{54F06CD6-AD6A-404C-85F0-E110EF920612}"/>
              </a:ext>
            </a:extLst>
          </p:cNvPr>
          <p:cNvSpPr>
            <a:spLocks noGrp="1"/>
          </p:cNvSpPr>
          <p:nvPr>
            <p:ph type="title"/>
          </p:nvPr>
        </p:nvSpPr>
        <p:spPr/>
        <p:txBody>
          <a:bodyPr>
            <a:normAutofit fontScale="90000"/>
          </a:bodyPr>
          <a:lstStyle/>
          <a:p>
            <a:r>
              <a:rPr lang="en-US" dirty="0"/>
              <a:t>Abstract</a:t>
            </a:r>
          </a:p>
        </p:txBody>
      </p:sp>
    </p:spTree>
    <p:extLst>
      <p:ext uri="{BB962C8B-B14F-4D97-AF65-F5344CB8AC3E}">
        <p14:creationId xmlns:p14="http://schemas.microsoft.com/office/powerpoint/2010/main" val="23622463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06F6DA6-FDFE-0E54-A806-9113C8F2E3C5}"/>
              </a:ext>
              <a:ext uri="{C183D7F6-B498-43B3-948B-1728B52AA6E4}">
                <adec:decorative xmlns:adec="http://schemas.microsoft.com/office/drawing/2017/decorative" val="1"/>
              </a:ext>
            </a:extLst>
          </p:cNvPr>
          <p:cNvSpPr/>
          <p:nvPr/>
        </p:nvSpPr>
        <p:spPr bwMode="auto">
          <a:xfrm>
            <a:off x="2244693" y="4856792"/>
            <a:ext cx="5437029" cy="2001208"/>
          </a:xfrm>
          <a:prstGeom prst="rect">
            <a:avLst/>
          </a:prstGeom>
          <a:solidFill>
            <a:srgbClr val="0070C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2" name="Rectangle 81">
            <a:extLst>
              <a:ext uri="{FF2B5EF4-FFF2-40B4-BE49-F238E27FC236}">
                <a16:creationId xmlns:a16="http://schemas.microsoft.com/office/drawing/2014/main" id="{F7730067-B18F-5879-A249-74D5598808AE}"/>
              </a:ext>
            </a:extLst>
          </p:cNvPr>
          <p:cNvSpPr/>
          <p:nvPr/>
        </p:nvSpPr>
        <p:spPr bwMode="auto">
          <a:xfrm>
            <a:off x="2241743" y="1243212"/>
            <a:ext cx="5437029" cy="3490888"/>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AKS Edge Essentials (AKS EE) single machine cluster</a:t>
            </a: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nvGrpSpPr>
          <p:cNvPr id="84" name="Group 83">
            <a:extLst>
              <a:ext uri="{FF2B5EF4-FFF2-40B4-BE49-F238E27FC236}">
                <a16:creationId xmlns:a16="http://schemas.microsoft.com/office/drawing/2014/main" id="{6F5E1F86-7FD5-332E-C617-44ABC8BE9E8D}"/>
              </a:ext>
              <a:ext uri="{C183D7F6-B498-43B3-948B-1728B52AA6E4}">
                <adec:decorative xmlns:adec="http://schemas.microsoft.com/office/drawing/2017/decorative" val="1"/>
              </a:ext>
            </a:extLst>
          </p:cNvPr>
          <p:cNvGrpSpPr/>
          <p:nvPr/>
        </p:nvGrpSpPr>
        <p:grpSpPr>
          <a:xfrm>
            <a:off x="2392013" y="1693637"/>
            <a:ext cx="5136491" cy="2867210"/>
            <a:chOff x="1538638" y="2327949"/>
            <a:chExt cx="5136491" cy="2867210"/>
          </a:xfrm>
          <a:effectLst/>
        </p:grpSpPr>
        <p:grpSp>
          <p:nvGrpSpPr>
            <p:cNvPr id="52" name="Group 51">
              <a:extLst>
                <a:ext uri="{FF2B5EF4-FFF2-40B4-BE49-F238E27FC236}">
                  <a16:creationId xmlns:a16="http://schemas.microsoft.com/office/drawing/2014/main" id="{DBFB405F-328E-6F7E-ADFD-288FE497CA72}"/>
                </a:ext>
              </a:extLst>
            </p:cNvPr>
            <p:cNvGrpSpPr/>
            <p:nvPr/>
          </p:nvGrpSpPr>
          <p:grpSpPr>
            <a:xfrm>
              <a:off x="1538638" y="2327949"/>
              <a:ext cx="2162427" cy="2867210"/>
              <a:chOff x="1538638" y="2327949"/>
              <a:chExt cx="2162427" cy="2867210"/>
            </a:xfrm>
          </p:grpSpPr>
          <p:sp>
            <p:nvSpPr>
              <p:cNvPr id="51" name="Rectangle 50">
                <a:extLst>
                  <a:ext uri="{FF2B5EF4-FFF2-40B4-BE49-F238E27FC236}">
                    <a16:creationId xmlns:a16="http://schemas.microsoft.com/office/drawing/2014/main" id="{64C87B6E-1E70-29FE-35AF-3E54181C41F5}"/>
                  </a:ext>
                </a:extLst>
              </p:cNvPr>
              <p:cNvSpPr/>
              <p:nvPr/>
            </p:nvSpPr>
            <p:spPr bwMode="auto">
              <a:xfrm>
                <a:off x="1538638" y="2327949"/>
                <a:ext cx="2162427" cy="27070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AKS EE Mariner VM</a:t>
                </a:r>
              </a:p>
            </p:txBody>
          </p:sp>
          <p:grpSp>
            <p:nvGrpSpPr>
              <p:cNvPr id="36" name="Group 35">
                <a:extLst>
                  <a:ext uri="{FF2B5EF4-FFF2-40B4-BE49-F238E27FC236}">
                    <a16:creationId xmlns:a16="http://schemas.microsoft.com/office/drawing/2014/main" id="{2229C822-C802-08B9-F05C-BFE153DDBC79}"/>
                  </a:ext>
                </a:extLst>
              </p:cNvPr>
              <p:cNvGrpSpPr/>
              <p:nvPr/>
            </p:nvGrpSpPr>
            <p:grpSpPr>
              <a:xfrm>
                <a:off x="1643605" y="2800783"/>
                <a:ext cx="1942335" cy="1287013"/>
                <a:chOff x="1643605" y="2800783"/>
                <a:chExt cx="1942335" cy="1287013"/>
              </a:xfrm>
            </p:grpSpPr>
            <p:sp>
              <p:nvSpPr>
                <p:cNvPr id="29" name="Rectangle 28">
                  <a:extLst>
                    <a:ext uri="{FF2B5EF4-FFF2-40B4-BE49-F238E27FC236}">
                      <a16:creationId xmlns:a16="http://schemas.microsoft.com/office/drawing/2014/main" id="{AF88DA06-2EA8-7927-40B6-09E57254EC2C}"/>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Control Plane</a:t>
                  </a:r>
                </a:p>
              </p:txBody>
            </p:sp>
            <p:sp>
              <p:nvSpPr>
                <p:cNvPr id="27" name="Rectangle 26">
                  <a:extLst>
                    <a:ext uri="{FF2B5EF4-FFF2-40B4-BE49-F238E27FC236}">
                      <a16:creationId xmlns:a16="http://schemas.microsoft.com/office/drawing/2014/main" id="{18AC11FD-EC35-6E81-E964-5F09EC50456A}"/>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Mariner kernel</a:t>
                  </a:r>
                </a:p>
              </p:txBody>
            </p:sp>
            <p:grpSp>
              <p:nvGrpSpPr>
                <p:cNvPr id="31" name="Group 30">
                  <a:extLst>
                    <a:ext uri="{FF2B5EF4-FFF2-40B4-BE49-F238E27FC236}">
                      <a16:creationId xmlns:a16="http://schemas.microsoft.com/office/drawing/2014/main" id="{DAEBE301-7790-543E-CF27-222E20A7E431}"/>
                    </a:ext>
                  </a:extLst>
                </p:cNvPr>
                <p:cNvGrpSpPr/>
                <p:nvPr/>
              </p:nvGrpSpPr>
              <p:grpSpPr>
                <a:xfrm>
                  <a:off x="1643605" y="2800783"/>
                  <a:ext cx="1942335" cy="766243"/>
                  <a:chOff x="4512197" y="3246120"/>
                  <a:chExt cx="1942335" cy="766243"/>
                </a:xfrm>
              </p:grpSpPr>
              <p:sp>
                <p:nvSpPr>
                  <p:cNvPr id="32" name="Rectangle 31">
                    <a:extLst>
                      <a:ext uri="{FF2B5EF4-FFF2-40B4-BE49-F238E27FC236}">
                        <a16:creationId xmlns:a16="http://schemas.microsoft.com/office/drawing/2014/main" id="{2E85B27C-47E7-A066-3F82-EBECAEB99DD4}"/>
                      </a:ext>
                    </a:extLst>
                  </p:cNvPr>
                  <p:cNvSpPr/>
                  <p:nvPr/>
                </p:nvSpPr>
                <p:spPr bwMode="auto">
                  <a:xfrm>
                    <a:off x="4512197"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33" name="Kubernetes" descr="Kubernetes">
                    <a:extLst>
                      <a:ext uri="{FF2B5EF4-FFF2-40B4-BE49-F238E27FC236}">
                        <a16:creationId xmlns:a16="http://schemas.microsoft.com/office/drawing/2014/main" id="{FBA68744-8C70-45DD-8686-2F1C23CC8D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294056"/>
                    <a:ext cx="272519" cy="274320"/>
                  </a:xfrm>
                  <a:prstGeom prst="rect">
                    <a:avLst/>
                  </a:prstGeom>
                </p:spPr>
              </p:pic>
              <p:pic>
                <p:nvPicPr>
                  <p:cNvPr id="34" name="Kubernetes" descr="Kubernetes">
                    <a:extLst>
                      <a:ext uri="{FF2B5EF4-FFF2-40B4-BE49-F238E27FC236}">
                        <a16:creationId xmlns:a16="http://schemas.microsoft.com/office/drawing/2014/main" id="{738E403F-B466-E02B-86D9-6489EF219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738043"/>
                    <a:ext cx="272519" cy="274320"/>
                  </a:xfrm>
                  <a:prstGeom prst="rect">
                    <a:avLst/>
                  </a:prstGeom>
                </p:spPr>
              </p:pic>
            </p:grpSp>
            <p:pic>
              <p:nvPicPr>
                <p:cNvPr id="35" name="Picture 2" descr="Linux - Free logo icons">
                  <a:extLst>
                    <a:ext uri="{FF2B5EF4-FFF2-40B4-BE49-F238E27FC236}">
                      <a16:creationId xmlns:a16="http://schemas.microsoft.com/office/drawing/2014/main" id="{C9AEA79F-B396-37F9-A5FD-1B7F5CFCD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53" y="3739252"/>
                  <a:ext cx="306727" cy="30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F5643EA3-E15C-36C0-B364-8A409A1C79DD}"/>
                  </a:ext>
                </a:extLst>
              </p:cNvPr>
              <p:cNvGrpSpPr/>
              <p:nvPr/>
            </p:nvGrpSpPr>
            <p:grpSpPr>
              <a:xfrm>
                <a:off x="1948832" y="4127583"/>
                <a:ext cx="1331880" cy="1067576"/>
                <a:chOff x="1942277" y="4367973"/>
                <a:chExt cx="1331880" cy="1067576"/>
              </a:xfrm>
            </p:grpSpPr>
            <p:sp>
              <p:nvSpPr>
                <p:cNvPr id="48" name="Rectangle 47">
                  <a:extLst>
                    <a:ext uri="{FF2B5EF4-FFF2-40B4-BE49-F238E27FC236}">
                      <a16:creationId xmlns:a16="http://schemas.microsoft.com/office/drawing/2014/main" id="{3FEDCABC-F68F-84C4-9595-3B50D26073C8}"/>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Linux VM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192.168.0.2</a:t>
                  </a:r>
                </a:p>
              </p:txBody>
            </p:sp>
            <p:pic>
              <p:nvPicPr>
                <p:cNvPr id="47" name="Graphic 46">
                  <a:extLst>
                    <a:ext uri="{FF2B5EF4-FFF2-40B4-BE49-F238E27FC236}">
                      <a16:creationId xmlns:a16="http://schemas.microsoft.com/office/drawing/2014/main" id="{8F3D8765-E219-31A5-CACE-3D9E04AE7D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grpSp>
          <p:nvGrpSpPr>
            <p:cNvPr id="53" name="Group 52">
              <a:extLst>
                <a:ext uri="{FF2B5EF4-FFF2-40B4-BE49-F238E27FC236}">
                  <a16:creationId xmlns:a16="http://schemas.microsoft.com/office/drawing/2014/main" id="{32DDA998-70F9-1DB8-3E43-3EE39432259F}"/>
                </a:ext>
              </a:extLst>
            </p:cNvPr>
            <p:cNvGrpSpPr/>
            <p:nvPr/>
          </p:nvGrpSpPr>
          <p:grpSpPr>
            <a:xfrm>
              <a:off x="4512702" y="2327949"/>
              <a:ext cx="2162427" cy="2867210"/>
              <a:chOff x="1538638" y="2327949"/>
              <a:chExt cx="2162427" cy="2867210"/>
            </a:xfrm>
          </p:grpSpPr>
          <p:sp>
            <p:nvSpPr>
              <p:cNvPr id="54" name="Rectangle 53">
                <a:extLst>
                  <a:ext uri="{FF2B5EF4-FFF2-40B4-BE49-F238E27FC236}">
                    <a16:creationId xmlns:a16="http://schemas.microsoft.com/office/drawing/2014/main" id="{9793A3BF-BDA1-03BF-D26C-D6CF61551FB7}"/>
                  </a:ext>
                </a:extLst>
              </p:cNvPr>
              <p:cNvSpPr/>
              <p:nvPr/>
            </p:nvSpPr>
            <p:spPr bwMode="auto">
              <a:xfrm>
                <a:off x="1538638" y="2327949"/>
                <a:ext cx="2162427" cy="2707042"/>
              </a:xfrm>
              <a:prstGeom prst="rect">
                <a:avLst/>
              </a:prstGeom>
              <a:solidFill>
                <a:srgbClr val="000000"/>
              </a:solidFill>
              <a:ln w="9525"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AKS EE Windows VM (Optional)</a:t>
                </a:r>
              </a:p>
            </p:txBody>
          </p:sp>
          <p:grpSp>
            <p:nvGrpSpPr>
              <p:cNvPr id="55" name="Group 54">
                <a:extLst>
                  <a:ext uri="{FF2B5EF4-FFF2-40B4-BE49-F238E27FC236}">
                    <a16:creationId xmlns:a16="http://schemas.microsoft.com/office/drawing/2014/main" id="{B1B9CC57-10BC-6109-B50D-8CA74827D17F}"/>
                  </a:ext>
                </a:extLst>
              </p:cNvPr>
              <p:cNvGrpSpPr/>
              <p:nvPr/>
            </p:nvGrpSpPr>
            <p:grpSpPr>
              <a:xfrm>
                <a:off x="1643605" y="3246120"/>
                <a:ext cx="1942335" cy="841676"/>
                <a:chOff x="1643605" y="3246120"/>
                <a:chExt cx="1942335" cy="841676"/>
              </a:xfrm>
            </p:grpSpPr>
            <p:sp>
              <p:nvSpPr>
                <p:cNvPr id="67" name="Rectangle 66">
                  <a:extLst>
                    <a:ext uri="{FF2B5EF4-FFF2-40B4-BE49-F238E27FC236}">
                      <a16:creationId xmlns:a16="http://schemas.microsoft.com/office/drawing/2014/main" id="{6BD77142-1152-1EFD-9CB7-E970EC7F1877}"/>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Worker</a:t>
                  </a:r>
                </a:p>
              </p:txBody>
            </p:sp>
            <p:sp>
              <p:nvSpPr>
                <p:cNvPr id="68" name="Rectangle 67">
                  <a:extLst>
                    <a:ext uri="{FF2B5EF4-FFF2-40B4-BE49-F238E27FC236}">
                      <a16:creationId xmlns:a16="http://schemas.microsoft.com/office/drawing/2014/main" id="{C09033F2-818A-FFA2-FAC8-5A6762993697}"/>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OS</a:t>
                  </a:r>
                </a:p>
              </p:txBody>
            </p:sp>
            <p:pic>
              <p:nvPicPr>
                <p:cNvPr id="75" name="Kubernetes" descr="Kubernetes">
                  <a:extLst>
                    <a:ext uri="{FF2B5EF4-FFF2-40B4-BE49-F238E27FC236}">
                      <a16:creationId xmlns:a16="http://schemas.microsoft.com/office/drawing/2014/main" id="{F293EC2E-BB26-306F-1789-DDA7FB72B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758" y="3292706"/>
                  <a:ext cx="272519" cy="274320"/>
                </a:xfrm>
                <a:prstGeom prst="rect">
                  <a:avLst/>
                </a:prstGeom>
              </p:spPr>
            </p:pic>
          </p:grpSp>
          <p:grpSp>
            <p:nvGrpSpPr>
              <p:cNvPr id="56" name="Group 55">
                <a:extLst>
                  <a:ext uri="{FF2B5EF4-FFF2-40B4-BE49-F238E27FC236}">
                    <a16:creationId xmlns:a16="http://schemas.microsoft.com/office/drawing/2014/main" id="{351C2B03-20B9-DBAA-7F60-477ECDB03C9E}"/>
                  </a:ext>
                </a:extLst>
              </p:cNvPr>
              <p:cNvGrpSpPr/>
              <p:nvPr/>
            </p:nvGrpSpPr>
            <p:grpSpPr>
              <a:xfrm>
                <a:off x="1948832" y="4127583"/>
                <a:ext cx="1331880" cy="1067576"/>
                <a:chOff x="1942277" y="4367973"/>
                <a:chExt cx="1331880" cy="1067576"/>
              </a:xfrm>
            </p:grpSpPr>
            <p:sp>
              <p:nvSpPr>
                <p:cNvPr id="60" name="Rectangle 59">
                  <a:extLst>
                    <a:ext uri="{FF2B5EF4-FFF2-40B4-BE49-F238E27FC236}">
                      <a16:creationId xmlns:a16="http://schemas.microsoft.com/office/drawing/2014/main" id="{21572776-18DF-B814-9A18-E126ED07E566}"/>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VM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192.168.0.3</a:t>
                  </a:r>
                </a:p>
              </p:txBody>
            </p:sp>
            <p:pic>
              <p:nvPicPr>
                <p:cNvPr id="62" name="Graphic 61">
                  <a:extLst>
                    <a:ext uri="{FF2B5EF4-FFF2-40B4-BE49-F238E27FC236}">
                      <a16:creationId xmlns:a16="http://schemas.microsoft.com/office/drawing/2014/main" id="{EEC8D17A-C2B7-1D2B-F376-781A6C5F95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pic>
          <p:nvPicPr>
            <p:cNvPr id="77" name="Graphic 76">
              <a:extLst>
                <a:ext uri="{FF2B5EF4-FFF2-40B4-BE49-F238E27FC236}">
                  <a16:creationId xmlns:a16="http://schemas.microsoft.com/office/drawing/2014/main" id="{65FAE56D-2072-57E0-FC2E-92883D4A33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50377" y="3756400"/>
              <a:ext cx="272519" cy="274320"/>
            </a:xfrm>
            <a:prstGeom prst="rect">
              <a:avLst/>
            </a:prstGeom>
          </p:spPr>
        </p:pic>
      </p:grpSp>
      <p:sp>
        <p:nvSpPr>
          <p:cNvPr id="90" name="Rectangle 89">
            <a:extLst>
              <a:ext uri="{FF2B5EF4-FFF2-40B4-BE49-F238E27FC236}">
                <a16:creationId xmlns:a16="http://schemas.microsoft.com/office/drawing/2014/main" id="{140F1B10-12B9-97C6-1747-1C8B797C7282}"/>
              </a:ext>
            </a:extLst>
          </p:cNvPr>
          <p:cNvSpPr/>
          <p:nvPr/>
        </p:nvSpPr>
        <p:spPr bwMode="auto">
          <a:xfrm>
            <a:off x="6022348" y="5931574"/>
            <a:ext cx="1275277" cy="703434"/>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Network address translation (NAT)</a:t>
            </a:r>
            <a:endParaRPr kumimoji="0" lang="en-US" sz="11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89" name="Rectangle 88">
            <a:extLst>
              <a:ext uri="{FF2B5EF4-FFF2-40B4-BE49-F238E27FC236}">
                <a16:creationId xmlns:a16="http://schemas.microsoft.com/office/drawing/2014/main" id="{1A86C905-6417-CD13-50AE-11A052F5EA82}"/>
              </a:ext>
              <a:ext uri="{C183D7F6-B498-43B3-948B-1728B52AA6E4}">
                <adec:decorative xmlns:adec="http://schemas.microsoft.com/office/drawing/2017/decorative" val="1"/>
              </a:ext>
            </a:extLst>
          </p:cNvPr>
          <p:cNvSpPr/>
          <p:nvPr/>
        </p:nvSpPr>
        <p:spPr bwMode="auto">
          <a:xfrm>
            <a:off x="2634968" y="4971724"/>
            <a:ext cx="4650580" cy="475796"/>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pic>
        <p:nvPicPr>
          <p:cNvPr id="95" name="Graphic 94">
            <a:extLst>
              <a:ext uri="{FF2B5EF4-FFF2-40B4-BE49-F238E27FC236}">
                <a16:creationId xmlns:a16="http://schemas.microsoft.com/office/drawing/2014/main" id="{8D5E68BD-892D-140E-9684-EB638CB978D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063866" y="5033958"/>
            <a:ext cx="355184" cy="355184"/>
          </a:xfrm>
          <a:prstGeom prst="rect">
            <a:avLst/>
          </a:prstGeom>
          <a:effectLst/>
        </p:spPr>
      </p:pic>
      <p:sp>
        <p:nvSpPr>
          <p:cNvPr id="112" name="TextBox 111">
            <a:extLst>
              <a:ext uri="{FF2B5EF4-FFF2-40B4-BE49-F238E27FC236}">
                <a16:creationId xmlns:a16="http://schemas.microsoft.com/office/drawing/2014/main" id="{38EDBFB9-EDE2-EB16-3731-648B0CF978DA}"/>
              </a:ext>
            </a:extLst>
          </p:cNvPr>
          <p:cNvSpPr txBox="1"/>
          <p:nvPr/>
        </p:nvSpPr>
        <p:spPr>
          <a:xfrm>
            <a:off x="4329066" y="4951578"/>
            <a:ext cx="1262380" cy="507831"/>
          </a:xfrm>
          <a:prstGeom prst="rect">
            <a:avLst/>
          </a:prstGeom>
          <a:noFill/>
          <a:effectLst/>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err="1">
                <a:ln>
                  <a:noFill/>
                </a:ln>
                <a:solidFill>
                  <a:prstClr val="white"/>
                </a:solidFill>
                <a:effectLst/>
                <a:uLnTx/>
                <a:uFillTx/>
                <a:latin typeface="Tenorite" panose="00000500000000000000" pitchFamily="2" charset="0"/>
                <a:ea typeface="+mn-ea"/>
                <a:cs typeface="+mn-cs"/>
              </a:rPr>
              <a:t>aksedgesw</a:t>
            </a:r>
            <a:r>
              <a:rPr kumimoji="0" lang="en-US" sz="900" b="0" i="1" u="none" strike="noStrike" kern="1200" cap="none" spc="0" normalizeH="0" baseline="0" noProof="0">
                <a:ln>
                  <a:noFill/>
                </a:ln>
                <a:solidFill>
                  <a:prstClr val="white"/>
                </a:solidFill>
                <a:effectLst/>
                <a:uLnTx/>
                <a:uFillTx/>
                <a:latin typeface="Tenorite" panose="00000500000000000000" pitchFamily="2" charset="0"/>
                <a:ea typeface="+mn-ea"/>
                <a:cs typeface="+mn-cs"/>
              </a:rPr>
              <a:t>-int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Tenorite" panose="00000500000000000000" pitchFamily="2" charset="0"/>
                <a:ea typeface="+mn-ea"/>
                <a:cs typeface="+mn-cs"/>
              </a:rPr>
              <a:t>Hyper-V Internal Virtual Switch</a:t>
            </a:r>
            <a:endParaRPr kumimoji="0" lang="en-US" sz="9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pic>
        <p:nvPicPr>
          <p:cNvPr id="116" name="Graphic 115">
            <a:extLst>
              <a:ext uri="{FF2B5EF4-FFF2-40B4-BE49-F238E27FC236}">
                <a16:creationId xmlns:a16="http://schemas.microsoft.com/office/drawing/2014/main" id="{FF33476F-9F94-9338-A70B-5E30865105AF}"/>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4951" y="5901330"/>
            <a:ext cx="403639" cy="406307"/>
          </a:xfrm>
          <a:prstGeom prst="rect">
            <a:avLst/>
          </a:prstGeom>
          <a:effectLst/>
        </p:spPr>
      </p:pic>
      <p:sp>
        <p:nvSpPr>
          <p:cNvPr id="125" name="TextBox 124">
            <a:extLst>
              <a:ext uri="{FF2B5EF4-FFF2-40B4-BE49-F238E27FC236}">
                <a16:creationId xmlns:a16="http://schemas.microsoft.com/office/drawing/2014/main" id="{8B4E97C3-C459-DE61-C43F-A974C0B8B6CC}"/>
              </a:ext>
            </a:extLst>
          </p:cNvPr>
          <p:cNvSpPr txBox="1"/>
          <p:nvPr/>
        </p:nvSpPr>
        <p:spPr>
          <a:xfrm>
            <a:off x="2261740" y="6283291"/>
            <a:ext cx="1250062" cy="523220"/>
          </a:xfrm>
          <a:prstGeom prst="rect">
            <a:avLst/>
          </a:prstGeom>
          <a:noFill/>
          <a:effectLst/>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Windows Hyper-V Host</a:t>
            </a:r>
            <a:endPar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mn-cs"/>
            </a:endParaRPr>
          </a:p>
        </p:txBody>
      </p:sp>
      <p:sp>
        <p:nvSpPr>
          <p:cNvPr id="1025" name="Rectangle 1024">
            <a:extLst>
              <a:ext uri="{FF2B5EF4-FFF2-40B4-BE49-F238E27FC236}">
                <a16:creationId xmlns:a16="http://schemas.microsoft.com/office/drawing/2014/main" id="{C8868903-3AA6-FDA5-E208-49BAED17E903}"/>
              </a:ext>
            </a:extLst>
          </p:cNvPr>
          <p:cNvSpPr/>
          <p:nvPr/>
        </p:nvSpPr>
        <p:spPr bwMode="auto">
          <a:xfrm>
            <a:off x="4190795" y="5931574"/>
            <a:ext cx="1542127" cy="703434"/>
          </a:xfrm>
          <a:prstGeom prst="rect">
            <a:avLst/>
          </a:prstGeom>
          <a:solidFill>
            <a:srgbClr val="8661C5"/>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Hyper-V Host </a:t>
            </a:r>
            <a:b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a:ln>
                  <a:noFill/>
                </a:ln>
                <a:solidFill>
                  <a:srgbClr val="FFFFFF"/>
                </a:solidFill>
                <a:effectLst/>
                <a:uLnTx/>
                <a:uFillTx/>
                <a:latin typeface="Tenorite" panose="00000500000000000000" pitchFamily="2" charset="0"/>
                <a:ea typeface="+mn-ea"/>
                <a:cs typeface="Segoe UI" pitchFamily="34" charset="0"/>
              </a:rPr>
              <a:t>192.168.0.1</a:t>
            </a:r>
          </a:p>
        </p:txBody>
      </p:sp>
      <p:pic>
        <p:nvPicPr>
          <p:cNvPr id="1026" name="Graphic 1025">
            <a:extLst>
              <a:ext uri="{FF2B5EF4-FFF2-40B4-BE49-F238E27FC236}">
                <a16:creationId xmlns:a16="http://schemas.microsoft.com/office/drawing/2014/main" id="{804635C9-68F0-EFE4-B75B-221EF0EE31D8}"/>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02979" y="5697837"/>
            <a:ext cx="314554" cy="314554"/>
          </a:xfrm>
          <a:prstGeom prst="rect">
            <a:avLst/>
          </a:prstGeom>
          <a:effectLst/>
        </p:spPr>
      </p:pic>
      <p:sp>
        <p:nvSpPr>
          <p:cNvPr id="1045" name="TextBox 1044">
            <a:extLst>
              <a:ext uri="{FF2B5EF4-FFF2-40B4-BE49-F238E27FC236}">
                <a16:creationId xmlns:a16="http://schemas.microsoft.com/office/drawing/2014/main" id="{91645307-DC91-F790-32AE-60D300DC42FB}"/>
              </a:ext>
            </a:extLst>
          </p:cNvPr>
          <p:cNvSpPr txBox="1"/>
          <p:nvPr/>
        </p:nvSpPr>
        <p:spPr>
          <a:xfrm>
            <a:off x="3200692" y="6520890"/>
            <a:ext cx="2865987" cy="338554"/>
          </a:xfrm>
          <a:prstGeom prst="rect">
            <a:avLst/>
          </a:prstGeom>
          <a:noFill/>
          <a:effectLst/>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Tenorite" panose="00000500000000000000" pitchFamily="2" charset="0"/>
                <a:ea typeface="+mn-ea"/>
                <a:cs typeface="+mn-cs"/>
              </a:rPr>
              <a:t>Hardware (physical)</a:t>
            </a:r>
            <a:endParaRPr kumimoji="0" lang="en-US" sz="1600" b="0" i="0" u="none" strike="noStrike" kern="0" cap="none" spc="0" normalizeH="0" baseline="0" noProof="0" dirty="0">
              <a:ln>
                <a:noFill/>
              </a:ln>
              <a:effectLst/>
              <a:uLnTx/>
              <a:uFillTx/>
              <a:latin typeface="Tenorite" panose="00000500000000000000" pitchFamily="2" charset="0"/>
              <a:ea typeface="+mn-ea"/>
              <a:cs typeface="+mn-cs"/>
            </a:endParaRPr>
          </a:p>
        </p:txBody>
      </p:sp>
      <p:sp>
        <p:nvSpPr>
          <p:cNvPr id="1046" name="Rectangle 1045">
            <a:extLst>
              <a:ext uri="{FF2B5EF4-FFF2-40B4-BE49-F238E27FC236}">
                <a16:creationId xmlns:a16="http://schemas.microsoft.com/office/drawing/2014/main" id="{10A04F79-D93E-BE6A-9DA0-B8201C728945}"/>
              </a:ext>
            </a:extLst>
          </p:cNvPr>
          <p:cNvSpPr/>
          <p:nvPr/>
        </p:nvSpPr>
        <p:spPr bwMode="auto">
          <a:xfrm>
            <a:off x="7546597" y="5931574"/>
            <a:ext cx="1571848" cy="703434"/>
          </a:xfrm>
          <a:prstGeom prst="rect">
            <a:avLst/>
          </a:prstGeom>
          <a:solidFill>
            <a:schemeClr val="bg2">
              <a:lumMod val="50000"/>
            </a:schemeClr>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Physical Network Adapter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10.0.0.2</a:t>
            </a:r>
          </a:p>
        </p:txBody>
      </p:sp>
      <p:sp>
        <p:nvSpPr>
          <p:cNvPr id="1047" name="Rectangle 1046">
            <a:extLst>
              <a:ext uri="{FF2B5EF4-FFF2-40B4-BE49-F238E27FC236}">
                <a16:creationId xmlns:a16="http://schemas.microsoft.com/office/drawing/2014/main" id="{28169425-A005-FB62-E0BD-39DA904D81B2}"/>
              </a:ext>
            </a:extLst>
          </p:cNvPr>
          <p:cNvSpPr/>
          <p:nvPr/>
        </p:nvSpPr>
        <p:spPr bwMode="auto">
          <a:xfrm>
            <a:off x="9101721" y="3776447"/>
            <a:ext cx="2010715" cy="1248464"/>
          </a:xfrm>
          <a:prstGeom prst="rect">
            <a:avLst/>
          </a:prstGeom>
          <a:solidFill>
            <a:srgbClr val="000000"/>
          </a:solidFill>
          <a:ln w="3175" cap="flat" cmpd="sng" algn="ctr">
            <a:solidFill>
              <a:srgbClr val="50E6FF"/>
            </a:solid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External network</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Tenorite" panose="00000500000000000000" pitchFamily="2" charset="0"/>
                <a:ea typeface="+mn-ea"/>
                <a:cs typeface="Segoe UI"/>
              </a:rPr>
              <a:t>(10.0.0.0/24)</a:t>
            </a:r>
          </a:p>
        </p:txBody>
      </p:sp>
      <p:pic>
        <p:nvPicPr>
          <p:cNvPr id="1049" name="Graphic 1048">
            <a:extLst>
              <a:ext uri="{FF2B5EF4-FFF2-40B4-BE49-F238E27FC236}">
                <a16:creationId xmlns:a16="http://schemas.microsoft.com/office/drawing/2014/main" id="{55314274-8BFF-87AC-36A9-8057B8A963D2}"/>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862804" y="4437310"/>
            <a:ext cx="488550" cy="488550"/>
          </a:xfrm>
          <a:prstGeom prst="rect">
            <a:avLst/>
          </a:prstGeom>
          <a:effectLst/>
        </p:spPr>
      </p:pic>
      <p:cxnSp>
        <p:nvCxnSpPr>
          <p:cNvPr id="1051" name="Connector: Elbow 1050">
            <a:extLst>
              <a:ext uri="{FF2B5EF4-FFF2-40B4-BE49-F238E27FC236}">
                <a16:creationId xmlns:a16="http://schemas.microsoft.com/office/drawing/2014/main" id="{BC77B13B-54C9-C20A-3CE1-991F240DD1BE}"/>
              </a:ext>
              <a:ext uri="{C183D7F6-B498-43B3-948B-1728B52AA6E4}">
                <adec:decorative xmlns:adec="http://schemas.microsoft.com/office/drawing/2017/decorative" val="1"/>
              </a:ext>
            </a:extLst>
          </p:cNvPr>
          <p:cNvCxnSpPr>
            <a:cxnSpLocks/>
            <a:stCxn id="1047" idx="2"/>
            <a:endCxn id="1050" idx="3"/>
          </p:cNvCxnSpPr>
          <p:nvPr/>
        </p:nvCxnSpPr>
        <p:spPr>
          <a:xfrm rot="5400000">
            <a:off x="9114913" y="5291125"/>
            <a:ext cx="1258380" cy="725953"/>
          </a:xfrm>
          <a:prstGeom prst="bentConnector2">
            <a:avLst/>
          </a:prstGeom>
          <a:ln w="9525">
            <a:solidFill>
              <a:schemeClr val="tx1"/>
            </a:solidFill>
            <a:headEnd type="triangle"/>
            <a:tailEnd type="triangle"/>
          </a:ln>
          <a:effectLst/>
        </p:spPr>
        <p:style>
          <a:lnRef idx="1">
            <a:schemeClr val="accent1"/>
          </a:lnRef>
          <a:fillRef idx="0">
            <a:schemeClr val="accent1"/>
          </a:fillRef>
          <a:effectRef idx="0">
            <a:schemeClr val="accent1"/>
          </a:effectRef>
          <a:fontRef idx="minor">
            <a:schemeClr val="tx1"/>
          </a:fontRef>
        </p:style>
      </p:cxnSp>
      <p:sp>
        <p:nvSpPr>
          <p:cNvPr id="1055" name="Title 1">
            <a:extLst>
              <a:ext uri="{FF2B5EF4-FFF2-40B4-BE49-F238E27FC236}">
                <a16:creationId xmlns:a16="http://schemas.microsoft.com/office/drawing/2014/main" id="{F7E9B265-F219-46C6-D8A8-6FEB39B7948C}"/>
              </a:ext>
            </a:extLst>
          </p:cNvPr>
          <p:cNvSpPr txBox="1">
            <a:spLocks/>
          </p:cNvSpPr>
          <p:nvPr/>
        </p:nvSpPr>
        <p:spPr>
          <a:xfrm>
            <a:off x="1701351" y="709949"/>
            <a:ext cx="6832363" cy="7078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br>
              <a:rPr kumimoji="0" lang="en-US" sz="2800" b="0" i="0" u="none" strike="noStrike" kern="1200" cap="none" spc="-50" normalizeH="0" baseline="0" noProof="0" dirty="0">
                <a:ln w="3175">
                  <a:noFill/>
                </a:ln>
                <a:solidFill>
                  <a:srgbClr val="FFFFFF"/>
                </a:solidFill>
                <a:effectLst/>
                <a:uLnTx/>
                <a:uFillTx/>
                <a:latin typeface="Tenorite" panose="00000500000000000000" pitchFamily="2" charset="0"/>
                <a:ea typeface="+mn-ea"/>
                <a:cs typeface="Segoe UI" pitchFamily="34" charset="0"/>
              </a:rPr>
            </a:br>
            <a:r>
              <a:rPr kumimoji="0" lang="en-US" sz="1800" b="0" i="0" u="none" strike="noStrike" kern="1200" cap="none" spc="-50" normalizeH="0" baseline="0" noProof="0" dirty="0">
                <a:ln w="3175">
                  <a:noFill/>
                </a:ln>
                <a:solidFill>
                  <a:prstClr val="white"/>
                </a:solidFill>
                <a:effectLst/>
                <a:uLnTx/>
                <a:uFillTx/>
                <a:latin typeface="Tenorite" panose="00000500000000000000" pitchFamily="2" charset="0"/>
                <a:ea typeface="+mn-ea"/>
                <a:cs typeface="Segoe UI"/>
              </a:rPr>
              <a:t>Single Machine Cluster with Internal Virtual Switch network architecture</a:t>
            </a:r>
            <a:endParaRPr kumimoji="0" lang="en-US" sz="2800" b="0" i="0" u="none" strike="noStrike" kern="1200" cap="none" spc="-50" normalizeH="0" baseline="0" noProof="0" dirty="0">
              <a:ln w="3175">
                <a:noFill/>
              </a:ln>
              <a:solidFill>
                <a:srgbClr val="FFFFFF"/>
              </a:solidFill>
              <a:effectLst/>
              <a:uLnTx/>
              <a:uFillTx/>
              <a:latin typeface="Tenorite" panose="00000500000000000000" pitchFamily="2" charset="0"/>
              <a:ea typeface="+mn-ea"/>
              <a:cs typeface="Segoe UI" pitchFamily="34" charset="0"/>
            </a:endParaRPr>
          </a:p>
        </p:txBody>
      </p:sp>
      <p:pic>
        <p:nvPicPr>
          <p:cNvPr id="1050" name="Graphic 1049">
            <a:extLst>
              <a:ext uri="{FF2B5EF4-FFF2-40B4-BE49-F238E27FC236}">
                <a16:creationId xmlns:a16="http://schemas.microsoft.com/office/drawing/2014/main" id="{857BFA8A-B58D-2FA1-DBB4-48EDC5BE9803}"/>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66572" y="6126014"/>
            <a:ext cx="314554" cy="314554"/>
          </a:xfrm>
          <a:prstGeom prst="rect">
            <a:avLst/>
          </a:prstGeom>
          <a:effectLst/>
        </p:spPr>
      </p:pic>
      <p:pic>
        <p:nvPicPr>
          <p:cNvPr id="141" name="Graphic 140">
            <a:extLst>
              <a:ext uri="{FF2B5EF4-FFF2-40B4-BE49-F238E27FC236}">
                <a16:creationId xmlns:a16="http://schemas.microsoft.com/office/drawing/2014/main" id="{0C368889-BB33-DFF1-9F69-675D7D222BE0}"/>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77378" y="1677825"/>
            <a:ext cx="365760" cy="365760"/>
          </a:xfrm>
          <a:prstGeom prst="rect">
            <a:avLst/>
          </a:prstGeom>
          <a:effectLst/>
        </p:spPr>
      </p:pic>
      <p:cxnSp>
        <p:nvCxnSpPr>
          <p:cNvPr id="5" name="Straight Connector 4">
            <a:extLst>
              <a:ext uri="{FF2B5EF4-FFF2-40B4-BE49-F238E27FC236}">
                <a16:creationId xmlns:a16="http://schemas.microsoft.com/office/drawing/2014/main" id="{FBCC4BE3-1AF6-DC87-0C99-4A33BF532454}"/>
              </a:ext>
              <a:ext uri="{C183D7F6-B498-43B3-948B-1728B52AA6E4}">
                <adec:decorative xmlns:adec="http://schemas.microsoft.com/office/drawing/2017/decorative" val="1"/>
              </a:ext>
            </a:extLst>
          </p:cNvPr>
          <p:cNvCxnSpPr>
            <a:cxnSpLocks/>
            <a:stCxn id="1026" idx="0"/>
            <a:endCxn id="89" idx="2"/>
          </p:cNvCxnSpPr>
          <p:nvPr/>
        </p:nvCxnSpPr>
        <p:spPr>
          <a:xfrm flipV="1">
            <a:off x="4960256" y="5447520"/>
            <a:ext cx="2" cy="250317"/>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F6EB4E12-E5E2-E26F-EBA8-E636616B1B95}"/>
              </a:ext>
              <a:ext uri="{C183D7F6-B498-43B3-948B-1728B52AA6E4}">
                <adec:decorative xmlns:adec="http://schemas.microsoft.com/office/drawing/2017/decorative" val="1"/>
              </a:ext>
            </a:extLst>
          </p:cNvPr>
          <p:cNvCxnSpPr>
            <a:cxnSpLocks/>
            <a:stCxn id="90" idx="1"/>
            <a:endCxn id="1025" idx="3"/>
          </p:cNvCxnSpPr>
          <p:nvPr/>
        </p:nvCxnSpPr>
        <p:spPr>
          <a:xfrm flipH="1">
            <a:off x="5732922" y="6283291"/>
            <a:ext cx="289426" cy="0"/>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A457A8F-4419-C0D3-3A0F-44ACF794FFB8}"/>
              </a:ext>
              <a:ext uri="{C183D7F6-B498-43B3-948B-1728B52AA6E4}">
                <adec:decorative xmlns:adec="http://schemas.microsoft.com/office/drawing/2017/decorative" val="1"/>
              </a:ext>
            </a:extLst>
          </p:cNvPr>
          <p:cNvCxnSpPr>
            <a:cxnSpLocks/>
            <a:endCxn id="47" idx="2"/>
          </p:cNvCxnSpPr>
          <p:nvPr/>
        </p:nvCxnSpPr>
        <p:spPr>
          <a:xfrm flipH="1" flipV="1">
            <a:off x="3468147" y="4560847"/>
            <a:ext cx="0" cy="390731"/>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EE6DE7-4EC9-04FA-9608-F2712B54436C}"/>
              </a:ext>
              <a:ext uri="{C183D7F6-B498-43B3-948B-1728B52AA6E4}">
                <adec:decorative xmlns:adec="http://schemas.microsoft.com/office/drawing/2017/decorative" val="1"/>
              </a:ext>
            </a:extLst>
          </p:cNvPr>
          <p:cNvCxnSpPr>
            <a:cxnSpLocks/>
            <a:endCxn id="62" idx="2"/>
          </p:cNvCxnSpPr>
          <p:nvPr/>
        </p:nvCxnSpPr>
        <p:spPr>
          <a:xfrm flipH="1" flipV="1">
            <a:off x="6442211" y="4560847"/>
            <a:ext cx="0" cy="393192"/>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BB9DA6B-FC5F-C5EF-AEB4-A4D37E8D5643}"/>
              </a:ext>
              <a:ext uri="{C183D7F6-B498-43B3-948B-1728B52AA6E4}">
                <adec:decorative xmlns:adec="http://schemas.microsoft.com/office/drawing/2017/decorative" val="1"/>
              </a:ext>
            </a:extLst>
          </p:cNvPr>
          <p:cNvCxnSpPr>
            <a:cxnSpLocks/>
            <a:stCxn id="1046" idx="1"/>
            <a:endCxn id="90" idx="3"/>
          </p:cNvCxnSpPr>
          <p:nvPr/>
        </p:nvCxnSpPr>
        <p:spPr>
          <a:xfrm flipH="1">
            <a:off x="7297625" y="6283291"/>
            <a:ext cx="248972" cy="0"/>
          </a:xfrm>
          <a:prstGeom prst="line">
            <a:avLst/>
          </a:prstGeom>
          <a:ln w="9525">
            <a:solidFill>
              <a:schemeClr val="tx1"/>
            </a:solidFill>
            <a:headEnd type="triangle" w="med" len="med"/>
            <a:tailEnd type="triangle" w="med" len="med"/>
          </a:ln>
          <a:effec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5C7EE68-4E92-51D8-72E5-71800DA4FF06}"/>
              </a:ext>
            </a:extLst>
          </p:cNvPr>
          <p:cNvSpPr>
            <a:spLocks noGrp="1"/>
          </p:cNvSpPr>
          <p:nvPr>
            <p:ph type="title"/>
          </p:nvPr>
        </p:nvSpPr>
        <p:spPr>
          <a:xfrm>
            <a:off x="1619251" y="315913"/>
            <a:ext cx="7761876" cy="663575"/>
          </a:xfrm>
        </p:spPr>
        <p:txBody>
          <a:bodyPr>
            <a:normAutofit fontScale="90000"/>
          </a:bodyPr>
          <a:lstStyle/>
          <a:p>
            <a:r>
              <a:rPr lang="en-US" dirty="0"/>
              <a:t>Azure Kubernetes Service Edge Essentials (AKS EE)</a:t>
            </a:r>
          </a:p>
        </p:txBody>
      </p:sp>
    </p:spTree>
    <p:extLst>
      <p:ext uri="{BB962C8B-B14F-4D97-AF65-F5344CB8AC3E}">
        <p14:creationId xmlns:p14="http://schemas.microsoft.com/office/powerpoint/2010/main" val="3226764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Rectangle 117">
            <a:extLst>
              <a:ext uri="{FF2B5EF4-FFF2-40B4-BE49-F238E27FC236}">
                <a16:creationId xmlns:a16="http://schemas.microsoft.com/office/drawing/2014/main" id="{0CB08721-306A-0DF8-C58C-DD0116453104}"/>
              </a:ext>
            </a:extLst>
          </p:cNvPr>
          <p:cNvSpPr/>
          <p:nvPr/>
        </p:nvSpPr>
        <p:spPr bwMode="auto">
          <a:xfrm flipH="1">
            <a:off x="73087" y="1052332"/>
            <a:ext cx="12045826" cy="5295137"/>
          </a:xfrm>
          <a:prstGeom prst="rect">
            <a:avLst/>
          </a:prstGeom>
          <a:solidFill>
            <a:schemeClr val="bg1">
              <a:lumMod val="95000"/>
              <a:lumOff val="5000"/>
            </a:schemeClr>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endParaRPr>
          </a:p>
        </p:txBody>
      </p:sp>
      <p:sp>
        <p:nvSpPr>
          <p:cNvPr id="1043" name="Rectangle 1042">
            <a:extLst>
              <a:ext uri="{FF2B5EF4-FFF2-40B4-BE49-F238E27FC236}">
                <a16:creationId xmlns:a16="http://schemas.microsoft.com/office/drawing/2014/main" id="{6E7D38AA-E886-0C41-BEF9-B3C85A0C3D61}"/>
              </a:ext>
            </a:extLst>
          </p:cNvPr>
          <p:cNvSpPr/>
          <p:nvPr/>
        </p:nvSpPr>
        <p:spPr bwMode="auto">
          <a:xfrm>
            <a:off x="195263" y="1105788"/>
            <a:ext cx="5166072" cy="5164670"/>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endParaRPr>
          </a:p>
        </p:txBody>
      </p:sp>
      <p:sp>
        <p:nvSpPr>
          <p:cNvPr id="115" name="Rectangle 114">
            <a:extLst>
              <a:ext uri="{FF2B5EF4-FFF2-40B4-BE49-F238E27FC236}">
                <a16:creationId xmlns:a16="http://schemas.microsoft.com/office/drawing/2014/main" id="{A06F6DA6-FDFE-0E54-A806-9113C8F2E3C5}"/>
              </a:ext>
            </a:extLst>
          </p:cNvPr>
          <p:cNvSpPr/>
          <p:nvPr/>
        </p:nvSpPr>
        <p:spPr bwMode="auto">
          <a:xfrm>
            <a:off x="313795" y="4515170"/>
            <a:ext cx="4847107" cy="1452857"/>
          </a:xfrm>
          <a:prstGeom prst="rect">
            <a:avLst/>
          </a:prstGeom>
          <a:solidFill>
            <a:srgbClr val="0070C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82" name="Rectangle 81">
            <a:extLst>
              <a:ext uri="{FF2B5EF4-FFF2-40B4-BE49-F238E27FC236}">
                <a16:creationId xmlns:a16="http://schemas.microsoft.com/office/drawing/2014/main" id="{F7730067-B18F-5879-A249-74D5598808AE}"/>
              </a:ext>
            </a:extLst>
          </p:cNvPr>
          <p:cNvSpPr/>
          <p:nvPr/>
        </p:nvSpPr>
        <p:spPr bwMode="auto">
          <a:xfrm>
            <a:off x="313795" y="1169345"/>
            <a:ext cx="4847107" cy="328028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nvGrpSpPr>
          <p:cNvPr id="52" name="Group 51">
            <a:extLst>
              <a:ext uri="{FF2B5EF4-FFF2-40B4-BE49-F238E27FC236}">
                <a16:creationId xmlns:a16="http://schemas.microsoft.com/office/drawing/2014/main" id="{DBFB405F-328E-6F7E-ADFD-288FE497CA72}"/>
              </a:ext>
            </a:extLst>
          </p:cNvPr>
          <p:cNvGrpSpPr/>
          <p:nvPr/>
        </p:nvGrpSpPr>
        <p:grpSpPr>
          <a:xfrm>
            <a:off x="501197" y="1459964"/>
            <a:ext cx="2162427" cy="2867210"/>
            <a:chOff x="1538638" y="2327949"/>
            <a:chExt cx="2162427" cy="2867210"/>
          </a:xfrm>
        </p:grpSpPr>
        <p:sp>
          <p:nvSpPr>
            <p:cNvPr id="51" name="Rectangle 50">
              <a:extLst>
                <a:ext uri="{FF2B5EF4-FFF2-40B4-BE49-F238E27FC236}">
                  <a16:creationId xmlns:a16="http://schemas.microsoft.com/office/drawing/2014/main" id="{64C87B6E-1E70-29FE-35AF-3E54181C41F5}"/>
                </a:ext>
              </a:extLst>
            </p:cNvPr>
            <p:cNvSpPr/>
            <p:nvPr/>
          </p:nvSpPr>
          <p:spPr bwMode="auto">
            <a:xfrm>
              <a:off x="1538638" y="2327949"/>
              <a:ext cx="2162427" cy="27070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Mariner VM</a:t>
              </a:r>
            </a:p>
          </p:txBody>
        </p:sp>
        <p:grpSp>
          <p:nvGrpSpPr>
            <p:cNvPr id="36" name="Group 35">
              <a:extLst>
                <a:ext uri="{FF2B5EF4-FFF2-40B4-BE49-F238E27FC236}">
                  <a16:creationId xmlns:a16="http://schemas.microsoft.com/office/drawing/2014/main" id="{2229C822-C802-08B9-F05C-BFE153DDBC79}"/>
                </a:ext>
              </a:extLst>
            </p:cNvPr>
            <p:cNvGrpSpPr/>
            <p:nvPr/>
          </p:nvGrpSpPr>
          <p:grpSpPr>
            <a:xfrm>
              <a:off x="1643605" y="2800783"/>
              <a:ext cx="1942335" cy="1287013"/>
              <a:chOff x="1643605" y="2800783"/>
              <a:chExt cx="1942335" cy="1287013"/>
            </a:xfrm>
          </p:grpSpPr>
          <p:sp>
            <p:nvSpPr>
              <p:cNvPr id="29" name="Rectangle 28">
                <a:extLst>
                  <a:ext uri="{FF2B5EF4-FFF2-40B4-BE49-F238E27FC236}">
                    <a16:creationId xmlns:a16="http://schemas.microsoft.com/office/drawing/2014/main" id="{AF88DA06-2EA8-7927-40B6-09E57254EC2C}"/>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Control Plane</a:t>
                </a:r>
              </a:p>
            </p:txBody>
          </p:sp>
          <p:sp>
            <p:nvSpPr>
              <p:cNvPr id="27" name="Rectangle 26">
                <a:extLst>
                  <a:ext uri="{FF2B5EF4-FFF2-40B4-BE49-F238E27FC236}">
                    <a16:creationId xmlns:a16="http://schemas.microsoft.com/office/drawing/2014/main" id="{18AC11FD-EC35-6E81-E964-5F09EC50456A}"/>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Mariner kernel</a:t>
                </a:r>
              </a:p>
            </p:txBody>
          </p:sp>
          <p:grpSp>
            <p:nvGrpSpPr>
              <p:cNvPr id="31" name="Group 30">
                <a:extLst>
                  <a:ext uri="{FF2B5EF4-FFF2-40B4-BE49-F238E27FC236}">
                    <a16:creationId xmlns:a16="http://schemas.microsoft.com/office/drawing/2014/main" id="{DAEBE301-7790-543E-CF27-222E20A7E431}"/>
                  </a:ext>
                </a:extLst>
              </p:cNvPr>
              <p:cNvGrpSpPr/>
              <p:nvPr/>
            </p:nvGrpSpPr>
            <p:grpSpPr>
              <a:xfrm>
                <a:off x="1643605" y="2800783"/>
                <a:ext cx="1942335" cy="766243"/>
                <a:chOff x="4512197" y="3246120"/>
                <a:chExt cx="1942335" cy="766243"/>
              </a:xfrm>
            </p:grpSpPr>
            <p:sp>
              <p:nvSpPr>
                <p:cNvPr id="32" name="Rectangle 31">
                  <a:extLst>
                    <a:ext uri="{FF2B5EF4-FFF2-40B4-BE49-F238E27FC236}">
                      <a16:creationId xmlns:a16="http://schemas.microsoft.com/office/drawing/2014/main" id="{2E85B27C-47E7-A066-3F82-EBECAEB99DD4}"/>
                    </a:ext>
                  </a:extLst>
                </p:cNvPr>
                <p:cNvSpPr/>
                <p:nvPr/>
              </p:nvSpPr>
              <p:spPr bwMode="auto">
                <a:xfrm>
                  <a:off x="4512197"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33" name="Kubernetes" descr="Kubernetes">
                  <a:extLst>
                    <a:ext uri="{FF2B5EF4-FFF2-40B4-BE49-F238E27FC236}">
                      <a16:creationId xmlns:a16="http://schemas.microsoft.com/office/drawing/2014/main" id="{FBA68744-8C70-45DD-8686-2F1C23CC8D5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294056"/>
                  <a:ext cx="272519" cy="274320"/>
                </a:xfrm>
                <a:prstGeom prst="rect">
                  <a:avLst/>
                </a:prstGeom>
              </p:spPr>
            </p:pic>
            <p:pic>
              <p:nvPicPr>
                <p:cNvPr id="34" name="Kubernetes" descr="Kubernetes">
                  <a:extLst>
                    <a:ext uri="{FF2B5EF4-FFF2-40B4-BE49-F238E27FC236}">
                      <a16:creationId xmlns:a16="http://schemas.microsoft.com/office/drawing/2014/main" id="{738E403F-B466-E02B-86D9-6489EF2195A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738043"/>
                  <a:ext cx="272519" cy="274320"/>
                </a:xfrm>
                <a:prstGeom prst="rect">
                  <a:avLst/>
                </a:prstGeom>
              </p:spPr>
            </p:pic>
          </p:grpSp>
          <p:pic>
            <p:nvPicPr>
              <p:cNvPr id="35" name="Picture 2" descr="Linux - Free logo icons">
                <a:extLst>
                  <a:ext uri="{FF2B5EF4-FFF2-40B4-BE49-F238E27FC236}">
                    <a16:creationId xmlns:a16="http://schemas.microsoft.com/office/drawing/2014/main" id="{C9AEA79F-B396-37F9-A5FD-1B7F5CFCDB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53" y="3739252"/>
                <a:ext cx="306727" cy="30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9" name="Group 48">
              <a:extLst>
                <a:ext uri="{FF2B5EF4-FFF2-40B4-BE49-F238E27FC236}">
                  <a16:creationId xmlns:a16="http://schemas.microsoft.com/office/drawing/2014/main" id="{F5643EA3-E15C-36C0-B364-8A409A1C79DD}"/>
                </a:ext>
              </a:extLst>
            </p:cNvPr>
            <p:cNvGrpSpPr/>
            <p:nvPr/>
          </p:nvGrpSpPr>
          <p:grpSpPr>
            <a:xfrm>
              <a:off x="1948832" y="4127583"/>
              <a:ext cx="1331880" cy="1067576"/>
              <a:chOff x="1942277" y="4367973"/>
              <a:chExt cx="1331880" cy="1067576"/>
            </a:xfrm>
          </p:grpSpPr>
          <p:sp>
            <p:nvSpPr>
              <p:cNvPr id="48" name="Rectangle 47">
                <a:extLst>
                  <a:ext uri="{FF2B5EF4-FFF2-40B4-BE49-F238E27FC236}">
                    <a16:creationId xmlns:a16="http://schemas.microsoft.com/office/drawing/2014/main" id="{3FEDCABC-F68F-84C4-9595-3B50D26073C8}"/>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192.168.0.101</a:t>
                </a:r>
              </a:p>
            </p:txBody>
          </p:sp>
          <p:pic>
            <p:nvPicPr>
              <p:cNvPr id="47" name="Graphic 46">
                <a:extLst>
                  <a:ext uri="{FF2B5EF4-FFF2-40B4-BE49-F238E27FC236}">
                    <a16:creationId xmlns:a16="http://schemas.microsoft.com/office/drawing/2014/main" id="{8F3D8765-E219-31A5-CACE-3D9E04AE7D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grpSp>
        <p:nvGrpSpPr>
          <p:cNvPr id="69" name="Group 68">
            <a:extLst>
              <a:ext uri="{FF2B5EF4-FFF2-40B4-BE49-F238E27FC236}">
                <a16:creationId xmlns:a16="http://schemas.microsoft.com/office/drawing/2014/main" id="{E8AE4D6D-3274-D37F-01EB-6E1628D80226}"/>
              </a:ext>
            </a:extLst>
          </p:cNvPr>
          <p:cNvGrpSpPr/>
          <p:nvPr/>
        </p:nvGrpSpPr>
        <p:grpSpPr>
          <a:xfrm>
            <a:off x="2820901" y="1468399"/>
            <a:ext cx="2162427" cy="2867210"/>
            <a:chOff x="3430625" y="1201716"/>
            <a:chExt cx="2162427" cy="2867210"/>
          </a:xfrm>
        </p:grpSpPr>
        <p:grpSp>
          <p:nvGrpSpPr>
            <p:cNvPr id="53" name="Group 52">
              <a:extLst>
                <a:ext uri="{FF2B5EF4-FFF2-40B4-BE49-F238E27FC236}">
                  <a16:creationId xmlns:a16="http://schemas.microsoft.com/office/drawing/2014/main" id="{32DDA998-70F9-1DB8-3E43-3EE39432259F}"/>
                </a:ext>
              </a:extLst>
            </p:cNvPr>
            <p:cNvGrpSpPr/>
            <p:nvPr/>
          </p:nvGrpSpPr>
          <p:grpSpPr>
            <a:xfrm>
              <a:off x="3430625" y="1201716"/>
              <a:ext cx="2162427" cy="2867210"/>
              <a:chOff x="1538638" y="2327949"/>
              <a:chExt cx="2162427" cy="2867210"/>
            </a:xfrm>
          </p:grpSpPr>
          <p:sp>
            <p:nvSpPr>
              <p:cNvPr id="54" name="Rectangle 53">
                <a:extLst>
                  <a:ext uri="{FF2B5EF4-FFF2-40B4-BE49-F238E27FC236}">
                    <a16:creationId xmlns:a16="http://schemas.microsoft.com/office/drawing/2014/main" id="{9793A3BF-BDA1-03BF-D26C-D6CF61551FB7}"/>
                  </a:ext>
                </a:extLst>
              </p:cNvPr>
              <p:cNvSpPr/>
              <p:nvPr/>
            </p:nvSpPr>
            <p:spPr bwMode="auto">
              <a:xfrm>
                <a:off x="1538638" y="2327949"/>
                <a:ext cx="2162427" cy="2707042"/>
              </a:xfrm>
              <a:prstGeom prst="rect">
                <a:avLst/>
              </a:prstGeom>
              <a:solidFill>
                <a:srgbClr val="000000"/>
              </a:solidFill>
              <a:ln w="9525"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Windows VM (Optional)</a:t>
                </a:r>
              </a:p>
            </p:txBody>
          </p:sp>
          <p:grpSp>
            <p:nvGrpSpPr>
              <p:cNvPr id="55" name="Group 54">
                <a:extLst>
                  <a:ext uri="{FF2B5EF4-FFF2-40B4-BE49-F238E27FC236}">
                    <a16:creationId xmlns:a16="http://schemas.microsoft.com/office/drawing/2014/main" id="{B1B9CC57-10BC-6109-B50D-8CA74827D17F}"/>
                  </a:ext>
                </a:extLst>
              </p:cNvPr>
              <p:cNvGrpSpPr/>
              <p:nvPr/>
            </p:nvGrpSpPr>
            <p:grpSpPr>
              <a:xfrm>
                <a:off x="1643605" y="3246120"/>
                <a:ext cx="1942335" cy="841676"/>
                <a:chOff x="1643605" y="3246120"/>
                <a:chExt cx="1942335" cy="841676"/>
              </a:xfrm>
            </p:grpSpPr>
            <p:sp>
              <p:nvSpPr>
                <p:cNvPr id="67" name="Rectangle 66">
                  <a:extLst>
                    <a:ext uri="{FF2B5EF4-FFF2-40B4-BE49-F238E27FC236}">
                      <a16:creationId xmlns:a16="http://schemas.microsoft.com/office/drawing/2014/main" id="{6BD77142-1152-1EFD-9CB7-E970EC7F1877}"/>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Worker</a:t>
                  </a:r>
                </a:p>
              </p:txBody>
            </p:sp>
            <p:sp>
              <p:nvSpPr>
                <p:cNvPr id="68" name="Rectangle 67">
                  <a:extLst>
                    <a:ext uri="{FF2B5EF4-FFF2-40B4-BE49-F238E27FC236}">
                      <a16:creationId xmlns:a16="http://schemas.microsoft.com/office/drawing/2014/main" id="{C09033F2-818A-FFA2-FAC8-5A6762993697}"/>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OS</a:t>
                  </a:r>
                </a:p>
              </p:txBody>
            </p:sp>
            <p:pic>
              <p:nvPicPr>
                <p:cNvPr id="75" name="Kubernetes" descr="Kubernetes">
                  <a:extLst>
                    <a:ext uri="{FF2B5EF4-FFF2-40B4-BE49-F238E27FC236}">
                      <a16:creationId xmlns:a16="http://schemas.microsoft.com/office/drawing/2014/main" id="{F293EC2E-BB26-306F-1789-DDA7FB72B9D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758" y="3292706"/>
                  <a:ext cx="272519" cy="274320"/>
                </a:xfrm>
                <a:prstGeom prst="rect">
                  <a:avLst/>
                </a:prstGeom>
              </p:spPr>
            </p:pic>
          </p:grpSp>
          <p:grpSp>
            <p:nvGrpSpPr>
              <p:cNvPr id="56" name="Group 55">
                <a:extLst>
                  <a:ext uri="{FF2B5EF4-FFF2-40B4-BE49-F238E27FC236}">
                    <a16:creationId xmlns:a16="http://schemas.microsoft.com/office/drawing/2014/main" id="{351C2B03-20B9-DBAA-7F60-477ECDB03C9E}"/>
                  </a:ext>
                </a:extLst>
              </p:cNvPr>
              <p:cNvGrpSpPr/>
              <p:nvPr/>
            </p:nvGrpSpPr>
            <p:grpSpPr>
              <a:xfrm>
                <a:off x="1948832" y="4127583"/>
                <a:ext cx="1331880" cy="1067576"/>
                <a:chOff x="1942277" y="4367973"/>
                <a:chExt cx="1331880" cy="1067576"/>
              </a:xfrm>
            </p:grpSpPr>
            <p:sp>
              <p:nvSpPr>
                <p:cNvPr id="60" name="Rectangle 59">
                  <a:extLst>
                    <a:ext uri="{FF2B5EF4-FFF2-40B4-BE49-F238E27FC236}">
                      <a16:creationId xmlns:a16="http://schemas.microsoft.com/office/drawing/2014/main" id="{21572776-18DF-B814-9A18-E126ED07E566}"/>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192.168.0.102</a:t>
                  </a:r>
                </a:p>
              </p:txBody>
            </p:sp>
            <p:pic>
              <p:nvPicPr>
                <p:cNvPr id="62" name="Graphic 61">
                  <a:extLst>
                    <a:ext uri="{FF2B5EF4-FFF2-40B4-BE49-F238E27FC236}">
                      <a16:creationId xmlns:a16="http://schemas.microsoft.com/office/drawing/2014/main" id="{EEC8D17A-C2B7-1D2B-F376-781A6C5F95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pic>
          <p:nvPicPr>
            <p:cNvPr id="77" name="Graphic 76">
              <a:extLst>
                <a:ext uri="{FF2B5EF4-FFF2-40B4-BE49-F238E27FC236}">
                  <a16:creationId xmlns:a16="http://schemas.microsoft.com/office/drawing/2014/main" id="{65FAE56D-2072-57E0-FC2E-92883D4A33E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8300" y="2630167"/>
              <a:ext cx="272519" cy="274320"/>
            </a:xfrm>
            <a:prstGeom prst="rect">
              <a:avLst/>
            </a:prstGeom>
          </p:spPr>
        </p:pic>
      </p:grpSp>
      <p:grpSp>
        <p:nvGrpSpPr>
          <p:cNvPr id="2" name="Group 1">
            <a:extLst>
              <a:ext uri="{FF2B5EF4-FFF2-40B4-BE49-F238E27FC236}">
                <a16:creationId xmlns:a16="http://schemas.microsoft.com/office/drawing/2014/main" id="{AE8A2F6B-4CB4-86CF-F388-81173C0EC5E0}"/>
              </a:ext>
            </a:extLst>
          </p:cNvPr>
          <p:cNvGrpSpPr/>
          <p:nvPr/>
        </p:nvGrpSpPr>
        <p:grpSpPr>
          <a:xfrm>
            <a:off x="278577" y="5154390"/>
            <a:ext cx="1250062" cy="795725"/>
            <a:chOff x="278577" y="4741640"/>
            <a:chExt cx="1250062" cy="795725"/>
          </a:xfrm>
        </p:grpSpPr>
        <p:pic>
          <p:nvPicPr>
            <p:cNvPr id="116" name="Graphic 115">
              <a:extLst>
                <a:ext uri="{FF2B5EF4-FFF2-40B4-BE49-F238E27FC236}">
                  <a16:creationId xmlns:a16="http://schemas.microsoft.com/office/drawing/2014/main" id="{FF33476F-9F94-9338-A70B-5E30865105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8807" y="4741640"/>
              <a:ext cx="309602" cy="311648"/>
            </a:xfrm>
            <a:prstGeom prst="rect">
              <a:avLst/>
            </a:prstGeom>
          </p:spPr>
        </p:pic>
        <p:sp>
          <p:nvSpPr>
            <p:cNvPr id="125" name="TextBox 124">
              <a:extLst>
                <a:ext uri="{FF2B5EF4-FFF2-40B4-BE49-F238E27FC236}">
                  <a16:creationId xmlns:a16="http://schemas.microsoft.com/office/drawing/2014/main" id="{8B4E97C3-C459-DE61-C43F-A974C0B8B6CC}"/>
                </a:ext>
              </a:extLst>
            </p:cNvPr>
            <p:cNvSpPr txBox="1"/>
            <p:nvPr/>
          </p:nvSpPr>
          <p:spPr>
            <a:xfrm>
              <a:off x="278577" y="5075700"/>
              <a:ext cx="1250062" cy="461665"/>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Hyper-V Host</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sp>
        <p:nvSpPr>
          <p:cNvPr id="1045" name="TextBox 1044">
            <a:extLst>
              <a:ext uri="{FF2B5EF4-FFF2-40B4-BE49-F238E27FC236}">
                <a16:creationId xmlns:a16="http://schemas.microsoft.com/office/drawing/2014/main" id="{91645307-DC91-F790-32AE-60D300DC42FB}"/>
              </a:ext>
            </a:extLst>
          </p:cNvPr>
          <p:cNvSpPr txBox="1"/>
          <p:nvPr/>
        </p:nvSpPr>
        <p:spPr>
          <a:xfrm>
            <a:off x="1304353" y="5986442"/>
            <a:ext cx="2865987"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Physical hardware</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1134" name="TextBox 1133">
            <a:extLst>
              <a:ext uri="{FF2B5EF4-FFF2-40B4-BE49-F238E27FC236}">
                <a16:creationId xmlns:a16="http://schemas.microsoft.com/office/drawing/2014/main" id="{202323CD-1F81-7635-E13B-4BBCA48DFBBE}"/>
              </a:ext>
            </a:extLst>
          </p:cNvPr>
          <p:cNvSpPr txBox="1"/>
          <p:nvPr/>
        </p:nvSpPr>
        <p:spPr>
          <a:xfrm>
            <a:off x="1269054" y="1167692"/>
            <a:ext cx="2936584"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AKS Edge Essentials (AKS EE) - Device 1</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25" name="Rectangle 24">
            <a:extLst>
              <a:ext uri="{FF2B5EF4-FFF2-40B4-BE49-F238E27FC236}">
                <a16:creationId xmlns:a16="http://schemas.microsoft.com/office/drawing/2014/main" id="{E80AB840-5D26-1B26-EFAA-E3E98FF633FA}"/>
              </a:ext>
            </a:extLst>
          </p:cNvPr>
          <p:cNvSpPr/>
          <p:nvPr/>
        </p:nvSpPr>
        <p:spPr bwMode="auto">
          <a:xfrm>
            <a:off x="6838463" y="1105787"/>
            <a:ext cx="5158273" cy="5160029"/>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endParaRPr>
          </a:p>
        </p:txBody>
      </p:sp>
      <p:sp>
        <p:nvSpPr>
          <p:cNvPr id="26" name="Rectangle 25">
            <a:extLst>
              <a:ext uri="{FF2B5EF4-FFF2-40B4-BE49-F238E27FC236}">
                <a16:creationId xmlns:a16="http://schemas.microsoft.com/office/drawing/2014/main" id="{42A0F304-97CD-27B9-382F-93D4CB6E6DE0}"/>
              </a:ext>
            </a:extLst>
          </p:cNvPr>
          <p:cNvSpPr/>
          <p:nvPr/>
        </p:nvSpPr>
        <p:spPr bwMode="auto">
          <a:xfrm>
            <a:off x="7063191" y="4515170"/>
            <a:ext cx="4847107" cy="1452857"/>
          </a:xfrm>
          <a:prstGeom prst="rect">
            <a:avLst/>
          </a:prstGeom>
          <a:solidFill>
            <a:srgbClr val="0070C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28" name="Rectangle 27">
            <a:extLst>
              <a:ext uri="{FF2B5EF4-FFF2-40B4-BE49-F238E27FC236}">
                <a16:creationId xmlns:a16="http://schemas.microsoft.com/office/drawing/2014/main" id="{491B6221-B9D3-3E8B-840B-E0D752E26BE1}"/>
              </a:ext>
            </a:extLst>
          </p:cNvPr>
          <p:cNvSpPr/>
          <p:nvPr/>
        </p:nvSpPr>
        <p:spPr bwMode="auto">
          <a:xfrm>
            <a:off x="7063191" y="1169345"/>
            <a:ext cx="4847107" cy="3280281"/>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nvGrpSpPr>
          <p:cNvPr id="30" name="Group 29">
            <a:extLst>
              <a:ext uri="{FF2B5EF4-FFF2-40B4-BE49-F238E27FC236}">
                <a16:creationId xmlns:a16="http://schemas.microsoft.com/office/drawing/2014/main" id="{B29D009B-DB22-657B-E894-2814B379F5C0}"/>
              </a:ext>
            </a:extLst>
          </p:cNvPr>
          <p:cNvGrpSpPr/>
          <p:nvPr/>
        </p:nvGrpSpPr>
        <p:grpSpPr>
          <a:xfrm>
            <a:off x="7250593" y="1459964"/>
            <a:ext cx="2162427" cy="2867210"/>
            <a:chOff x="1538638" y="2327949"/>
            <a:chExt cx="2162427" cy="2867210"/>
          </a:xfrm>
        </p:grpSpPr>
        <p:sp>
          <p:nvSpPr>
            <p:cNvPr id="1133" name="Rectangle 1132">
              <a:extLst>
                <a:ext uri="{FF2B5EF4-FFF2-40B4-BE49-F238E27FC236}">
                  <a16:creationId xmlns:a16="http://schemas.microsoft.com/office/drawing/2014/main" id="{6D84B08D-1AAB-8944-7A13-6F7514AAF6A9}"/>
                </a:ext>
              </a:extLst>
            </p:cNvPr>
            <p:cNvSpPr/>
            <p:nvPr/>
          </p:nvSpPr>
          <p:spPr bwMode="auto">
            <a:xfrm>
              <a:off x="1538638" y="2327949"/>
              <a:ext cx="2162427" cy="2707042"/>
            </a:xfrm>
            <a:prstGeom prst="rect">
              <a:avLst/>
            </a:prstGeom>
            <a:solidFill>
              <a:srgbClr val="000000"/>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Mariner VM</a:t>
              </a:r>
            </a:p>
          </p:txBody>
        </p:sp>
        <p:grpSp>
          <p:nvGrpSpPr>
            <p:cNvPr id="1135" name="Group 1134">
              <a:extLst>
                <a:ext uri="{FF2B5EF4-FFF2-40B4-BE49-F238E27FC236}">
                  <a16:creationId xmlns:a16="http://schemas.microsoft.com/office/drawing/2014/main" id="{32AA1837-8381-895B-1C9D-9792FE947550}"/>
                </a:ext>
              </a:extLst>
            </p:cNvPr>
            <p:cNvGrpSpPr/>
            <p:nvPr/>
          </p:nvGrpSpPr>
          <p:grpSpPr>
            <a:xfrm>
              <a:off x="1643605" y="2800783"/>
              <a:ext cx="1942335" cy="1287013"/>
              <a:chOff x="1643605" y="2800783"/>
              <a:chExt cx="1942335" cy="1287013"/>
            </a:xfrm>
          </p:grpSpPr>
          <p:sp>
            <p:nvSpPr>
              <p:cNvPr id="1139" name="Rectangle 1138">
                <a:extLst>
                  <a:ext uri="{FF2B5EF4-FFF2-40B4-BE49-F238E27FC236}">
                    <a16:creationId xmlns:a16="http://schemas.microsoft.com/office/drawing/2014/main" id="{2CADBFA7-58D0-AAF4-EFFB-DC3691A126ED}"/>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Control Plane</a:t>
                </a:r>
              </a:p>
            </p:txBody>
          </p:sp>
          <p:sp>
            <p:nvSpPr>
              <p:cNvPr id="1140" name="Rectangle 1139">
                <a:extLst>
                  <a:ext uri="{FF2B5EF4-FFF2-40B4-BE49-F238E27FC236}">
                    <a16:creationId xmlns:a16="http://schemas.microsoft.com/office/drawing/2014/main" id="{B47B5016-44CB-C174-ED3D-526D60323088}"/>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Mariner kernel</a:t>
                </a:r>
              </a:p>
            </p:txBody>
          </p:sp>
          <p:grpSp>
            <p:nvGrpSpPr>
              <p:cNvPr id="1141" name="Group 1140">
                <a:extLst>
                  <a:ext uri="{FF2B5EF4-FFF2-40B4-BE49-F238E27FC236}">
                    <a16:creationId xmlns:a16="http://schemas.microsoft.com/office/drawing/2014/main" id="{873B919A-D0F2-8414-0839-51F87E7D1F96}"/>
                  </a:ext>
                </a:extLst>
              </p:cNvPr>
              <p:cNvGrpSpPr/>
              <p:nvPr/>
            </p:nvGrpSpPr>
            <p:grpSpPr>
              <a:xfrm>
                <a:off x="1643605" y="2800783"/>
                <a:ext cx="1942335" cy="766243"/>
                <a:chOff x="4512197" y="3246120"/>
                <a:chExt cx="1942335" cy="766243"/>
              </a:xfrm>
            </p:grpSpPr>
            <p:sp>
              <p:nvSpPr>
                <p:cNvPr id="1143" name="Rectangle 1142">
                  <a:extLst>
                    <a:ext uri="{FF2B5EF4-FFF2-40B4-BE49-F238E27FC236}">
                      <a16:creationId xmlns:a16="http://schemas.microsoft.com/office/drawing/2014/main" id="{7960838D-0835-79C5-3898-BC1653D7F3DA}"/>
                    </a:ext>
                  </a:extLst>
                </p:cNvPr>
                <p:cNvSpPr/>
                <p:nvPr/>
              </p:nvSpPr>
              <p:spPr bwMode="auto">
                <a:xfrm>
                  <a:off x="4512197"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Worker</a:t>
                  </a:r>
                </a:p>
              </p:txBody>
            </p:sp>
            <p:pic>
              <p:nvPicPr>
                <p:cNvPr id="1144" name="Kubernetes" descr="Kubernetes">
                  <a:extLst>
                    <a:ext uri="{FF2B5EF4-FFF2-40B4-BE49-F238E27FC236}">
                      <a16:creationId xmlns:a16="http://schemas.microsoft.com/office/drawing/2014/main" id="{4EA062A4-D326-3202-F83F-C4921AF8B1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294056"/>
                  <a:ext cx="272519" cy="274320"/>
                </a:xfrm>
                <a:prstGeom prst="rect">
                  <a:avLst/>
                </a:prstGeom>
              </p:spPr>
            </p:pic>
            <p:pic>
              <p:nvPicPr>
                <p:cNvPr id="1145" name="Kubernetes" descr="Kubernetes">
                  <a:extLst>
                    <a:ext uri="{FF2B5EF4-FFF2-40B4-BE49-F238E27FC236}">
                      <a16:creationId xmlns:a16="http://schemas.microsoft.com/office/drawing/2014/main" id="{3CE37AC2-F3E6-650A-222D-9A6CE6F986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38350" y="3738043"/>
                  <a:ext cx="272519" cy="274320"/>
                </a:xfrm>
                <a:prstGeom prst="rect">
                  <a:avLst/>
                </a:prstGeom>
              </p:spPr>
            </p:pic>
          </p:grpSp>
          <p:pic>
            <p:nvPicPr>
              <p:cNvPr id="1142" name="Picture 2" descr="Linux - Free logo icons">
                <a:extLst>
                  <a:ext uri="{FF2B5EF4-FFF2-40B4-BE49-F238E27FC236}">
                    <a16:creationId xmlns:a16="http://schemas.microsoft.com/office/drawing/2014/main" id="{205376D0-716D-BD07-542E-9249FAF216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2653" y="3739252"/>
                <a:ext cx="306727" cy="3087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36" name="Group 1135">
              <a:extLst>
                <a:ext uri="{FF2B5EF4-FFF2-40B4-BE49-F238E27FC236}">
                  <a16:creationId xmlns:a16="http://schemas.microsoft.com/office/drawing/2014/main" id="{74BE648F-E81D-8674-8FD7-2D4515478A92}"/>
                </a:ext>
              </a:extLst>
            </p:cNvPr>
            <p:cNvGrpSpPr/>
            <p:nvPr/>
          </p:nvGrpSpPr>
          <p:grpSpPr>
            <a:xfrm>
              <a:off x="1948832" y="4127583"/>
              <a:ext cx="1331880" cy="1067576"/>
              <a:chOff x="1942277" y="4367973"/>
              <a:chExt cx="1331880" cy="1067576"/>
            </a:xfrm>
          </p:grpSpPr>
          <p:sp>
            <p:nvSpPr>
              <p:cNvPr id="1137" name="Rectangle 1136">
                <a:extLst>
                  <a:ext uri="{FF2B5EF4-FFF2-40B4-BE49-F238E27FC236}">
                    <a16:creationId xmlns:a16="http://schemas.microsoft.com/office/drawing/2014/main" id="{6207E16B-81DD-6133-A44F-2D9B87D90443}"/>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Linux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192.168.0.103</a:t>
                </a:r>
              </a:p>
            </p:txBody>
          </p:sp>
          <p:pic>
            <p:nvPicPr>
              <p:cNvPr id="1138" name="Graphic 1137">
                <a:extLst>
                  <a:ext uri="{FF2B5EF4-FFF2-40B4-BE49-F238E27FC236}">
                    <a16:creationId xmlns:a16="http://schemas.microsoft.com/office/drawing/2014/main" id="{68006DC5-75DF-76F9-6310-2AAF8031CCC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grpSp>
        <p:nvGrpSpPr>
          <p:cNvPr id="1146" name="Group 1145">
            <a:extLst>
              <a:ext uri="{FF2B5EF4-FFF2-40B4-BE49-F238E27FC236}">
                <a16:creationId xmlns:a16="http://schemas.microsoft.com/office/drawing/2014/main" id="{F3176AF6-CE0E-039B-05A7-E12D9E716C73}"/>
              </a:ext>
            </a:extLst>
          </p:cNvPr>
          <p:cNvGrpSpPr/>
          <p:nvPr/>
        </p:nvGrpSpPr>
        <p:grpSpPr>
          <a:xfrm>
            <a:off x="9570297" y="1468399"/>
            <a:ext cx="2162427" cy="2867210"/>
            <a:chOff x="3430625" y="1201716"/>
            <a:chExt cx="2162427" cy="2867210"/>
          </a:xfrm>
        </p:grpSpPr>
        <p:grpSp>
          <p:nvGrpSpPr>
            <p:cNvPr id="1147" name="Group 1146">
              <a:extLst>
                <a:ext uri="{FF2B5EF4-FFF2-40B4-BE49-F238E27FC236}">
                  <a16:creationId xmlns:a16="http://schemas.microsoft.com/office/drawing/2014/main" id="{D746E221-DDF8-1220-E298-6C08EAEFC3CD}"/>
                </a:ext>
              </a:extLst>
            </p:cNvPr>
            <p:cNvGrpSpPr/>
            <p:nvPr/>
          </p:nvGrpSpPr>
          <p:grpSpPr>
            <a:xfrm>
              <a:off x="3430625" y="1201716"/>
              <a:ext cx="2162427" cy="2867210"/>
              <a:chOff x="1538638" y="2327949"/>
              <a:chExt cx="2162427" cy="2867210"/>
            </a:xfrm>
          </p:grpSpPr>
          <p:sp>
            <p:nvSpPr>
              <p:cNvPr id="1149" name="Rectangle 1148">
                <a:extLst>
                  <a:ext uri="{FF2B5EF4-FFF2-40B4-BE49-F238E27FC236}">
                    <a16:creationId xmlns:a16="http://schemas.microsoft.com/office/drawing/2014/main" id="{EBF22736-B5FC-02C8-3C96-00D5EA1325C9}"/>
                  </a:ext>
                </a:extLst>
              </p:cNvPr>
              <p:cNvSpPr/>
              <p:nvPr/>
            </p:nvSpPr>
            <p:spPr bwMode="auto">
              <a:xfrm>
                <a:off x="1538638" y="2327949"/>
                <a:ext cx="2162427" cy="2707042"/>
              </a:xfrm>
              <a:prstGeom prst="rect">
                <a:avLst/>
              </a:prstGeom>
              <a:solidFill>
                <a:srgbClr val="000000"/>
              </a:solidFill>
              <a:ln w="9525"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AKS EE Windows VM (Optional)</a:t>
                </a:r>
              </a:p>
            </p:txBody>
          </p:sp>
          <p:grpSp>
            <p:nvGrpSpPr>
              <p:cNvPr id="1150" name="Group 1149">
                <a:extLst>
                  <a:ext uri="{FF2B5EF4-FFF2-40B4-BE49-F238E27FC236}">
                    <a16:creationId xmlns:a16="http://schemas.microsoft.com/office/drawing/2014/main" id="{EAC78EDC-EA1F-7E6A-C41D-C031152FAF07}"/>
                  </a:ext>
                </a:extLst>
              </p:cNvPr>
              <p:cNvGrpSpPr/>
              <p:nvPr/>
            </p:nvGrpSpPr>
            <p:grpSpPr>
              <a:xfrm>
                <a:off x="1643605" y="3246120"/>
                <a:ext cx="1942335" cy="841676"/>
                <a:chOff x="1643605" y="3246120"/>
                <a:chExt cx="1942335" cy="841676"/>
              </a:xfrm>
            </p:grpSpPr>
            <p:sp>
              <p:nvSpPr>
                <p:cNvPr id="39" name="Rectangle 38">
                  <a:extLst>
                    <a:ext uri="{FF2B5EF4-FFF2-40B4-BE49-F238E27FC236}">
                      <a16:creationId xmlns:a16="http://schemas.microsoft.com/office/drawing/2014/main" id="{14D5FE3A-FF72-7393-0494-63CFF7C6A31E}"/>
                    </a:ext>
                  </a:extLst>
                </p:cNvPr>
                <p:cNvSpPr/>
                <p:nvPr/>
              </p:nvSpPr>
              <p:spPr bwMode="auto">
                <a:xfrm>
                  <a:off x="1643605" y="3246120"/>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K8s/K3s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Worker</a:t>
                  </a:r>
                </a:p>
              </p:txBody>
            </p:sp>
            <p:sp>
              <p:nvSpPr>
                <p:cNvPr id="40" name="Rectangle 39">
                  <a:extLst>
                    <a:ext uri="{FF2B5EF4-FFF2-40B4-BE49-F238E27FC236}">
                      <a16:creationId xmlns:a16="http://schemas.microsoft.com/office/drawing/2014/main" id="{6745AE65-DD74-4E1E-B948-D7B4DE3E050D}"/>
                    </a:ext>
                  </a:extLst>
                </p:cNvPr>
                <p:cNvSpPr/>
                <p:nvPr/>
              </p:nvSpPr>
              <p:spPr bwMode="auto">
                <a:xfrm>
                  <a:off x="1643605" y="3699465"/>
                  <a:ext cx="1942335" cy="388331"/>
                </a:xfrm>
                <a:prstGeom prst="rect">
                  <a:avLst/>
                </a:prstGeom>
                <a:solidFill>
                  <a:schemeClr val="bg2">
                    <a:lumMod val="75000"/>
                  </a:schemeClr>
                </a:solidFill>
                <a:ln w="3175" cap="flat" cmpd="sng" algn="ctr">
                  <a:solidFill>
                    <a:schemeClr val="accent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OS</a:t>
                  </a:r>
                </a:p>
              </p:txBody>
            </p:sp>
            <p:pic>
              <p:nvPicPr>
                <p:cNvPr id="41" name="Kubernetes" descr="Kubernetes">
                  <a:extLst>
                    <a:ext uri="{FF2B5EF4-FFF2-40B4-BE49-F238E27FC236}">
                      <a16:creationId xmlns:a16="http://schemas.microsoft.com/office/drawing/2014/main" id="{4B87BCE3-7E0B-9270-E0EE-439E4A708A7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9758" y="3292706"/>
                  <a:ext cx="272519" cy="274320"/>
                </a:xfrm>
                <a:prstGeom prst="rect">
                  <a:avLst/>
                </a:prstGeom>
              </p:spPr>
            </p:pic>
          </p:grpSp>
          <p:grpSp>
            <p:nvGrpSpPr>
              <p:cNvPr id="1151" name="Group 1150">
                <a:extLst>
                  <a:ext uri="{FF2B5EF4-FFF2-40B4-BE49-F238E27FC236}">
                    <a16:creationId xmlns:a16="http://schemas.microsoft.com/office/drawing/2014/main" id="{A3BFCD1F-C87A-9EA8-7D83-B05BCAFFA41A}"/>
                  </a:ext>
                </a:extLst>
              </p:cNvPr>
              <p:cNvGrpSpPr/>
              <p:nvPr/>
            </p:nvGrpSpPr>
            <p:grpSpPr>
              <a:xfrm>
                <a:off x="1948832" y="4127583"/>
                <a:ext cx="1331880" cy="1067576"/>
                <a:chOff x="1942277" y="4367973"/>
                <a:chExt cx="1331880" cy="1067576"/>
              </a:xfrm>
            </p:grpSpPr>
            <p:sp>
              <p:nvSpPr>
                <p:cNvPr id="37" name="Rectangle 36">
                  <a:extLst>
                    <a:ext uri="{FF2B5EF4-FFF2-40B4-BE49-F238E27FC236}">
                      <a16:creationId xmlns:a16="http://schemas.microsoft.com/office/drawing/2014/main" id="{08E7F92F-D16A-7C25-97F1-E0CF002D8ED4}"/>
                    </a:ext>
                  </a:extLst>
                </p:cNvPr>
                <p:cNvSpPr/>
                <p:nvPr/>
              </p:nvSpPr>
              <p:spPr bwMode="auto">
                <a:xfrm>
                  <a:off x="1942277" y="4367973"/>
                  <a:ext cx="1331880" cy="812729"/>
                </a:xfrm>
                <a:prstGeom prst="rect">
                  <a:avLst/>
                </a:prstGeom>
                <a:solidFill>
                  <a:srgbClr val="8661C5"/>
                </a:solidFill>
                <a:ln w="3175" cap="flat" cmpd="sng" algn="ctr">
                  <a:solidFill>
                    <a:schemeClr val="tx1"/>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VM </a:t>
                  </a:r>
                  <a:b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b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Network Adapter</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(virtual NIC)</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1" i="1"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192.168.0.104</a:t>
                  </a:r>
                </a:p>
              </p:txBody>
            </p:sp>
            <p:pic>
              <p:nvPicPr>
                <p:cNvPr id="38" name="Graphic 37">
                  <a:extLst>
                    <a:ext uri="{FF2B5EF4-FFF2-40B4-BE49-F238E27FC236}">
                      <a16:creationId xmlns:a16="http://schemas.microsoft.com/office/drawing/2014/main" id="{C6CE61BE-FDCB-2D17-8DEF-0E072B4AEC3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450940" y="5120995"/>
                  <a:ext cx="314554" cy="314554"/>
                </a:xfrm>
                <a:prstGeom prst="rect">
                  <a:avLst/>
                </a:prstGeom>
              </p:spPr>
            </p:pic>
          </p:grpSp>
        </p:grpSp>
        <p:pic>
          <p:nvPicPr>
            <p:cNvPr id="1148" name="Graphic 1147">
              <a:extLst>
                <a:ext uri="{FF2B5EF4-FFF2-40B4-BE49-F238E27FC236}">
                  <a16:creationId xmlns:a16="http://schemas.microsoft.com/office/drawing/2014/main" id="{8B4DD378-3584-406C-6C04-55F308B553C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68300" y="2630167"/>
              <a:ext cx="272519" cy="274320"/>
            </a:xfrm>
            <a:prstGeom prst="rect">
              <a:avLst/>
            </a:prstGeom>
          </p:spPr>
        </p:pic>
      </p:grpSp>
      <p:grpSp>
        <p:nvGrpSpPr>
          <p:cNvPr id="3" name="Group 2">
            <a:extLst>
              <a:ext uri="{FF2B5EF4-FFF2-40B4-BE49-F238E27FC236}">
                <a16:creationId xmlns:a16="http://schemas.microsoft.com/office/drawing/2014/main" id="{DC777829-A7D2-D5EE-F717-14E8D64ABEF0}"/>
              </a:ext>
            </a:extLst>
          </p:cNvPr>
          <p:cNvGrpSpPr/>
          <p:nvPr/>
        </p:nvGrpSpPr>
        <p:grpSpPr>
          <a:xfrm>
            <a:off x="10660236" y="5158431"/>
            <a:ext cx="1250062" cy="791684"/>
            <a:chOff x="10660236" y="4745681"/>
            <a:chExt cx="1250062" cy="791684"/>
          </a:xfrm>
        </p:grpSpPr>
        <p:pic>
          <p:nvPicPr>
            <p:cNvPr id="42" name="Graphic 41">
              <a:extLst>
                <a:ext uri="{FF2B5EF4-FFF2-40B4-BE49-F238E27FC236}">
                  <a16:creationId xmlns:a16="http://schemas.microsoft.com/office/drawing/2014/main" id="{307BFED7-7C96-A5FF-B4FA-1F66A29E42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134536" y="4745681"/>
              <a:ext cx="308855" cy="310896"/>
            </a:xfrm>
            <a:prstGeom prst="rect">
              <a:avLst/>
            </a:prstGeom>
          </p:spPr>
        </p:pic>
        <p:sp>
          <p:nvSpPr>
            <p:cNvPr id="43" name="TextBox 42">
              <a:extLst>
                <a:ext uri="{FF2B5EF4-FFF2-40B4-BE49-F238E27FC236}">
                  <a16:creationId xmlns:a16="http://schemas.microsoft.com/office/drawing/2014/main" id="{E73628A0-B0ED-BAFE-C3F3-344C95B70508}"/>
                </a:ext>
              </a:extLst>
            </p:cNvPr>
            <p:cNvSpPr txBox="1"/>
            <p:nvPr/>
          </p:nvSpPr>
          <p:spPr>
            <a:xfrm>
              <a:off x="10660236" y="5075700"/>
              <a:ext cx="1250062" cy="461665"/>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Tenorite" panose="00000500000000000000" pitchFamily="2" charset="0"/>
                  <a:ea typeface="+mn-ea"/>
                  <a:cs typeface="Segoe UI" pitchFamily="34" charset="0"/>
                </a:rPr>
                <a:t>Windows Hyper-V Host</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sp>
        <p:nvSpPr>
          <p:cNvPr id="57" name="TextBox 56">
            <a:extLst>
              <a:ext uri="{FF2B5EF4-FFF2-40B4-BE49-F238E27FC236}">
                <a16:creationId xmlns:a16="http://schemas.microsoft.com/office/drawing/2014/main" id="{24B47B1B-112B-CE73-C1BC-50EAD7DC5D9D}"/>
              </a:ext>
            </a:extLst>
          </p:cNvPr>
          <p:cNvSpPr txBox="1"/>
          <p:nvPr/>
        </p:nvSpPr>
        <p:spPr>
          <a:xfrm>
            <a:off x="8053749" y="5982669"/>
            <a:ext cx="2865987" cy="276999"/>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Physical hardware</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58" name="TextBox 57">
            <a:extLst>
              <a:ext uri="{FF2B5EF4-FFF2-40B4-BE49-F238E27FC236}">
                <a16:creationId xmlns:a16="http://schemas.microsoft.com/office/drawing/2014/main" id="{5A84F3D5-D840-6063-0121-890F2829D98E}"/>
              </a:ext>
            </a:extLst>
          </p:cNvPr>
          <p:cNvSpPr txBox="1"/>
          <p:nvPr/>
        </p:nvSpPr>
        <p:spPr>
          <a:xfrm>
            <a:off x="7951408" y="1167691"/>
            <a:ext cx="2980539"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AKS Edge Essentials (AKS EE) - Device 2</a:t>
            </a: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cxnSp>
        <p:nvCxnSpPr>
          <p:cNvPr id="81" name="Straight Connector 80">
            <a:extLst>
              <a:ext uri="{FF2B5EF4-FFF2-40B4-BE49-F238E27FC236}">
                <a16:creationId xmlns:a16="http://schemas.microsoft.com/office/drawing/2014/main" id="{5C5D6AE9-4B9F-B9D2-C62A-961356793742}"/>
              </a:ext>
            </a:extLst>
          </p:cNvPr>
          <p:cNvCxnSpPr>
            <a:cxnSpLocks/>
            <a:endCxn id="1138" idx="2"/>
          </p:cNvCxnSpPr>
          <p:nvPr/>
        </p:nvCxnSpPr>
        <p:spPr>
          <a:xfrm flipV="1">
            <a:off x="8326727" y="4327174"/>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9C1CBC9-EEEE-CC71-CC8B-7661AB00AAD2}"/>
              </a:ext>
            </a:extLst>
          </p:cNvPr>
          <p:cNvCxnSpPr>
            <a:cxnSpLocks/>
            <a:endCxn id="38" idx="2"/>
          </p:cNvCxnSpPr>
          <p:nvPr/>
        </p:nvCxnSpPr>
        <p:spPr>
          <a:xfrm flipV="1">
            <a:off x="10646431" y="4335608"/>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75128A25-1395-79DD-A745-4E0DA3A797CB}"/>
              </a:ext>
            </a:extLst>
          </p:cNvPr>
          <p:cNvGrpSpPr/>
          <p:nvPr/>
        </p:nvGrpSpPr>
        <p:grpSpPr>
          <a:xfrm>
            <a:off x="367676" y="4659457"/>
            <a:ext cx="11387719" cy="418372"/>
            <a:chOff x="405941" y="4758802"/>
            <a:chExt cx="11387719" cy="418372"/>
          </a:xfrm>
        </p:grpSpPr>
        <p:sp>
          <p:nvSpPr>
            <p:cNvPr id="89" name="Rectangle 88">
              <a:extLst>
                <a:ext uri="{FF2B5EF4-FFF2-40B4-BE49-F238E27FC236}">
                  <a16:creationId xmlns:a16="http://schemas.microsoft.com/office/drawing/2014/main" id="{1A86C905-6417-CD13-50AE-11A052F5EA82}"/>
                </a:ext>
              </a:extLst>
            </p:cNvPr>
            <p:cNvSpPr/>
            <p:nvPr/>
          </p:nvSpPr>
          <p:spPr bwMode="auto">
            <a:xfrm>
              <a:off x="405941" y="4777064"/>
              <a:ext cx="11387719" cy="400110"/>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b"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sp>
          <p:nvSpPr>
            <p:cNvPr id="112" name="TextBox 111">
              <a:extLst>
                <a:ext uri="{FF2B5EF4-FFF2-40B4-BE49-F238E27FC236}">
                  <a16:creationId xmlns:a16="http://schemas.microsoft.com/office/drawing/2014/main" id="{38EDBFB9-EDE2-EB16-3731-648B0CF978DA}"/>
                </a:ext>
              </a:extLst>
            </p:cNvPr>
            <p:cNvSpPr txBox="1"/>
            <p:nvPr/>
          </p:nvSpPr>
          <p:spPr>
            <a:xfrm>
              <a:off x="5048677" y="4758802"/>
              <a:ext cx="2094645" cy="400110"/>
            </a:xfrm>
            <a:prstGeom prst="rect">
              <a:avLst/>
            </a:prstGeom>
            <a:noFill/>
          </p:spPr>
          <p:txBody>
            <a:bodyPr wrap="square"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1" u="none" strike="noStrike" kern="1200" cap="none" spc="0" normalizeH="0" baseline="0" noProof="0" dirty="0" err="1">
                  <a:ln>
                    <a:noFill/>
                  </a:ln>
                  <a:solidFill>
                    <a:prstClr val="white"/>
                  </a:solidFill>
                  <a:effectLst/>
                  <a:uLnTx/>
                  <a:uFillTx/>
                  <a:latin typeface="Tenorite" panose="00000500000000000000" pitchFamily="2" charset="0"/>
                  <a:ea typeface="+mn-ea"/>
                  <a:cs typeface="+mn-cs"/>
                </a:rPr>
                <a:t>aksedgesw-ext</a:t>
              </a:r>
              <a:endParaRPr kumimoji="0" lang="en-US" sz="1000" b="0" i="1" u="none" strike="noStrike" kern="1200" cap="none" spc="0" normalizeH="0" baseline="0" noProof="0" dirty="0">
                <a:ln>
                  <a:noFill/>
                </a:ln>
                <a:solidFill>
                  <a:prstClr val="white"/>
                </a:solidFill>
                <a:effectLst/>
                <a:uLnTx/>
                <a:uFillTx/>
                <a:latin typeface="Tenorite" panose="00000500000000000000" pitchFamily="2" charset="0"/>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Hyper-V External Virtual Switch</a:t>
              </a:r>
              <a:endParaRPr kumimoji="0" lang="en-US" sz="10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grpSp>
      <p:grpSp>
        <p:nvGrpSpPr>
          <p:cNvPr id="5" name="Group 4">
            <a:extLst>
              <a:ext uri="{FF2B5EF4-FFF2-40B4-BE49-F238E27FC236}">
                <a16:creationId xmlns:a16="http://schemas.microsoft.com/office/drawing/2014/main" id="{9C3D09DF-658A-1CF6-F8B5-75737E6A0049}"/>
              </a:ext>
            </a:extLst>
          </p:cNvPr>
          <p:cNvGrpSpPr/>
          <p:nvPr/>
        </p:nvGrpSpPr>
        <p:grpSpPr>
          <a:xfrm>
            <a:off x="3785621" y="6400769"/>
            <a:ext cx="4698383" cy="337118"/>
            <a:chOff x="3746808" y="6487651"/>
            <a:chExt cx="4698383" cy="337118"/>
          </a:xfrm>
        </p:grpSpPr>
        <p:sp>
          <p:nvSpPr>
            <p:cNvPr id="124" name="Rectangle 123">
              <a:extLst>
                <a:ext uri="{FF2B5EF4-FFF2-40B4-BE49-F238E27FC236}">
                  <a16:creationId xmlns:a16="http://schemas.microsoft.com/office/drawing/2014/main" id="{D8CEB24C-1699-D663-4C89-6D88DC288D8D}"/>
                </a:ext>
              </a:extLst>
            </p:cNvPr>
            <p:cNvSpPr/>
            <p:nvPr/>
          </p:nvSpPr>
          <p:spPr bwMode="auto">
            <a:xfrm>
              <a:off x="3746808" y="6487651"/>
              <a:ext cx="4698383" cy="337118"/>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External network (192.168.0.0/24)</a:t>
              </a:r>
              <a:endParaRPr kumimoji="0" lang="en-US" sz="1400" b="0" i="0" u="none" strike="noStrike" kern="0" cap="none" spc="0" normalizeH="0" baseline="0" noProof="0" dirty="0">
                <a:ln>
                  <a:noFill/>
                </a:ln>
                <a:solidFill>
                  <a:srgbClr val="FFFFFF"/>
                </a:solidFill>
                <a:effectLst/>
                <a:uLnTx/>
                <a:uFillTx/>
                <a:latin typeface="Tenorite" panose="00000500000000000000" pitchFamily="2" charset="0"/>
                <a:ea typeface="+mn-ea"/>
                <a:cs typeface="+mn-cs"/>
              </a:endParaRPr>
            </a:p>
          </p:txBody>
        </p:sp>
        <p:pic>
          <p:nvPicPr>
            <p:cNvPr id="126" name="Graphic 125">
              <a:extLst>
                <a:ext uri="{FF2B5EF4-FFF2-40B4-BE49-F238E27FC236}">
                  <a16:creationId xmlns:a16="http://schemas.microsoft.com/office/drawing/2014/main" id="{160D7FDB-DECF-8F36-C621-746EE4DED85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04505" y="6523415"/>
              <a:ext cx="265589" cy="265589"/>
            </a:xfrm>
            <a:prstGeom prst="rect">
              <a:avLst/>
            </a:prstGeom>
          </p:spPr>
        </p:pic>
      </p:grpSp>
      <p:sp>
        <p:nvSpPr>
          <p:cNvPr id="4" name="TextBox 3">
            <a:extLst>
              <a:ext uri="{FF2B5EF4-FFF2-40B4-BE49-F238E27FC236}">
                <a16:creationId xmlns:a16="http://schemas.microsoft.com/office/drawing/2014/main" id="{D75E5A17-9EE0-F311-D56D-9B7A43313521}"/>
              </a:ext>
            </a:extLst>
          </p:cNvPr>
          <p:cNvSpPr txBox="1"/>
          <p:nvPr/>
        </p:nvSpPr>
        <p:spPr>
          <a:xfrm>
            <a:off x="5279434" y="1601673"/>
            <a:ext cx="1640045" cy="492443"/>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0" cap="none" spc="0" normalizeH="0" baseline="0" noProof="0" dirty="0">
                <a:ln>
                  <a:noFill/>
                </a:ln>
                <a:effectLst/>
                <a:uLnTx/>
                <a:uFillTx/>
                <a:latin typeface="Tenorite" panose="00000500000000000000" pitchFamily="2" charset="0"/>
                <a:ea typeface="+mn-ea"/>
                <a:cs typeface="Segoe UI"/>
              </a:rPr>
              <a:t>AKS EE</a:t>
            </a:r>
            <a:br>
              <a:rPr kumimoji="0" lang="en-US" sz="1300" b="0" i="0" u="none" strike="noStrike" kern="0" cap="none" spc="0" normalizeH="0" baseline="0" noProof="0" dirty="0">
                <a:ln>
                  <a:noFill/>
                </a:ln>
                <a:effectLst/>
                <a:uLnTx/>
                <a:uFillTx/>
                <a:latin typeface="Tenorite" panose="00000500000000000000" pitchFamily="2" charset="0"/>
                <a:ea typeface="+mn-ea"/>
                <a:cs typeface="Segoe UI"/>
              </a:rPr>
            </a:br>
            <a:r>
              <a:rPr kumimoji="0" lang="en-US" sz="1300" b="0" i="0" u="none" strike="noStrike" kern="0" cap="none" spc="0" normalizeH="0" baseline="0" noProof="0" dirty="0">
                <a:ln>
                  <a:noFill/>
                </a:ln>
                <a:effectLst/>
                <a:uLnTx/>
                <a:uFillTx/>
                <a:latin typeface="Tenorite" panose="00000500000000000000" pitchFamily="2" charset="0"/>
                <a:ea typeface="+mn-ea"/>
                <a:cs typeface="Segoe UI"/>
              </a:rPr>
              <a:t>multi-node cluster</a:t>
            </a:r>
            <a:endParaRPr kumimoji="0" lang="en-US" sz="1300" b="0" i="0" u="none" strike="noStrike" kern="0" cap="none" spc="0" normalizeH="0" baseline="0" noProof="0" dirty="0">
              <a:ln>
                <a:noFill/>
              </a:ln>
              <a:effectLst/>
              <a:uLnTx/>
              <a:uFillTx/>
              <a:latin typeface="Tenorite" panose="00000500000000000000" pitchFamily="2" charset="0"/>
              <a:ea typeface="+mn-ea"/>
              <a:cs typeface="+mn-cs"/>
            </a:endParaRPr>
          </a:p>
        </p:txBody>
      </p:sp>
      <p:cxnSp>
        <p:nvCxnSpPr>
          <p:cNvPr id="1124" name="Straight Connector 1123">
            <a:extLst>
              <a:ext uri="{FF2B5EF4-FFF2-40B4-BE49-F238E27FC236}">
                <a16:creationId xmlns:a16="http://schemas.microsoft.com/office/drawing/2014/main" id="{F8CAC589-50B5-9FB1-7BEF-9DCABCD86B29}"/>
              </a:ext>
            </a:extLst>
          </p:cNvPr>
          <p:cNvCxnSpPr>
            <a:cxnSpLocks/>
            <a:stCxn id="124" idx="0"/>
            <a:endCxn id="1122" idx="2"/>
          </p:cNvCxnSpPr>
          <p:nvPr/>
        </p:nvCxnSpPr>
        <p:spPr>
          <a:xfrm flipV="1">
            <a:off x="6134813" y="6211419"/>
            <a:ext cx="957615" cy="189350"/>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27" name="Straight Connector 1126">
            <a:extLst>
              <a:ext uri="{FF2B5EF4-FFF2-40B4-BE49-F238E27FC236}">
                <a16:creationId xmlns:a16="http://schemas.microsoft.com/office/drawing/2014/main" id="{DEBC1AE4-7AB8-7F82-4B9F-D3B51F2EED74}"/>
              </a:ext>
            </a:extLst>
          </p:cNvPr>
          <p:cNvCxnSpPr>
            <a:cxnSpLocks/>
            <a:stCxn id="124" idx="0"/>
            <a:endCxn id="14" idx="2"/>
          </p:cNvCxnSpPr>
          <p:nvPr/>
        </p:nvCxnSpPr>
        <p:spPr>
          <a:xfrm flipH="1" flipV="1">
            <a:off x="5103531" y="6213206"/>
            <a:ext cx="1031282" cy="187563"/>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31" name="Graphic 1130">
            <a:extLst>
              <a:ext uri="{FF2B5EF4-FFF2-40B4-BE49-F238E27FC236}">
                <a16:creationId xmlns:a16="http://schemas.microsoft.com/office/drawing/2014/main" id="{9D89FAFD-B2C1-008D-8DD0-5ECD5BB924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13119" y="2112378"/>
            <a:ext cx="365760" cy="365760"/>
          </a:xfrm>
          <a:prstGeom prst="rect">
            <a:avLst/>
          </a:prstGeom>
        </p:spPr>
      </p:pic>
      <p:cxnSp>
        <p:nvCxnSpPr>
          <p:cNvPr id="1126" name="Connector: Elbow 1125">
            <a:extLst>
              <a:ext uri="{FF2B5EF4-FFF2-40B4-BE49-F238E27FC236}">
                <a16:creationId xmlns:a16="http://schemas.microsoft.com/office/drawing/2014/main" id="{2E1D2AFA-D54D-BB2F-ED09-A3CDECAAE032}"/>
              </a:ext>
            </a:extLst>
          </p:cNvPr>
          <p:cNvCxnSpPr>
            <a:cxnSpLocks/>
            <a:endCxn id="1125" idx="3"/>
          </p:cNvCxnSpPr>
          <p:nvPr/>
        </p:nvCxnSpPr>
        <p:spPr>
          <a:xfrm rot="5400000">
            <a:off x="9041899" y="5098858"/>
            <a:ext cx="452094" cy="410040"/>
          </a:xfrm>
          <a:prstGeom prst="bentConnector2">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610716F9-E986-54FF-4B8A-B367B3E2EC96}"/>
              </a:ext>
            </a:extLst>
          </p:cNvPr>
          <p:cNvGrpSpPr/>
          <p:nvPr/>
        </p:nvGrpSpPr>
        <p:grpSpPr>
          <a:xfrm>
            <a:off x="4425426" y="5430350"/>
            <a:ext cx="1353062" cy="782856"/>
            <a:chOff x="4425426" y="5049350"/>
            <a:chExt cx="1353062" cy="782856"/>
          </a:xfrm>
        </p:grpSpPr>
        <p:sp>
          <p:nvSpPr>
            <p:cNvPr id="106" name="Rectangle 105">
              <a:extLst>
                <a:ext uri="{FF2B5EF4-FFF2-40B4-BE49-F238E27FC236}">
                  <a16:creationId xmlns:a16="http://schemas.microsoft.com/office/drawing/2014/main" id="{9BC6BE73-8788-2476-1A57-998C68DDB724}"/>
                </a:ext>
              </a:extLst>
            </p:cNvPr>
            <p:cNvSpPr/>
            <p:nvPr/>
          </p:nvSpPr>
          <p:spPr bwMode="auto">
            <a:xfrm>
              <a:off x="4425426" y="5049350"/>
              <a:ext cx="1353062" cy="629870"/>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Physical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a:t>
              </a:r>
            </a:p>
          </p:txBody>
        </p:sp>
        <p:pic>
          <p:nvPicPr>
            <p:cNvPr id="14" name="Graphic 13">
              <a:extLst>
                <a:ext uri="{FF2B5EF4-FFF2-40B4-BE49-F238E27FC236}">
                  <a16:creationId xmlns:a16="http://schemas.microsoft.com/office/drawing/2014/main" id="{4B6ABCF0-AF0B-7A63-45A4-39F092A9140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6254" y="5517652"/>
              <a:ext cx="314554" cy="314554"/>
            </a:xfrm>
            <a:prstGeom prst="rect">
              <a:avLst/>
            </a:prstGeom>
          </p:spPr>
        </p:pic>
      </p:grpSp>
      <p:grpSp>
        <p:nvGrpSpPr>
          <p:cNvPr id="23" name="Group 22">
            <a:extLst>
              <a:ext uri="{FF2B5EF4-FFF2-40B4-BE49-F238E27FC236}">
                <a16:creationId xmlns:a16="http://schemas.microsoft.com/office/drawing/2014/main" id="{D01B4AF2-260C-E2BC-E685-9037F45C7351}"/>
              </a:ext>
            </a:extLst>
          </p:cNvPr>
          <p:cNvGrpSpPr/>
          <p:nvPr/>
        </p:nvGrpSpPr>
        <p:grpSpPr>
          <a:xfrm>
            <a:off x="6414323" y="5428563"/>
            <a:ext cx="1353062" cy="782856"/>
            <a:chOff x="4425426" y="5049350"/>
            <a:chExt cx="1353062" cy="782856"/>
          </a:xfrm>
        </p:grpSpPr>
        <p:sp>
          <p:nvSpPr>
            <p:cNvPr id="24" name="Rectangle 23">
              <a:extLst>
                <a:ext uri="{FF2B5EF4-FFF2-40B4-BE49-F238E27FC236}">
                  <a16:creationId xmlns:a16="http://schemas.microsoft.com/office/drawing/2014/main" id="{24B664CD-39BC-ABA7-A454-DE9583EEA9A8}"/>
                </a:ext>
              </a:extLst>
            </p:cNvPr>
            <p:cNvSpPr/>
            <p:nvPr/>
          </p:nvSpPr>
          <p:spPr bwMode="auto">
            <a:xfrm>
              <a:off x="4425426" y="5049350"/>
              <a:ext cx="1353062" cy="629870"/>
            </a:xfrm>
            <a:prstGeom prst="rect">
              <a:avLst/>
            </a:prstGeom>
            <a:solidFill>
              <a:srgbClr val="3A1E39"/>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Physical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a:t>
              </a:r>
            </a:p>
          </p:txBody>
        </p:sp>
        <p:pic>
          <p:nvPicPr>
            <p:cNvPr id="1122" name="Graphic 1121">
              <a:extLst>
                <a:ext uri="{FF2B5EF4-FFF2-40B4-BE49-F238E27FC236}">
                  <a16:creationId xmlns:a16="http://schemas.microsoft.com/office/drawing/2014/main" id="{FFF52D65-9090-895A-09C6-7E5BF2E0555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46254" y="5517652"/>
              <a:ext cx="314554" cy="314554"/>
            </a:xfrm>
            <a:prstGeom prst="rect">
              <a:avLst/>
            </a:prstGeom>
          </p:spPr>
        </p:pic>
      </p:grpSp>
      <p:sp>
        <p:nvSpPr>
          <p:cNvPr id="9" name="Rectangle 8">
            <a:extLst>
              <a:ext uri="{FF2B5EF4-FFF2-40B4-BE49-F238E27FC236}">
                <a16:creationId xmlns:a16="http://schemas.microsoft.com/office/drawing/2014/main" id="{6EB1C696-FE4D-8D74-054C-8551DB8D85C4}"/>
              </a:ext>
            </a:extLst>
          </p:cNvPr>
          <p:cNvSpPr/>
          <p:nvPr/>
        </p:nvSpPr>
        <p:spPr bwMode="auto">
          <a:xfrm>
            <a:off x="3393505" y="5220907"/>
            <a:ext cx="1192068" cy="629870"/>
          </a:xfrm>
          <a:prstGeom prst="rect">
            <a:avLst/>
          </a:prstGeom>
          <a:solidFill>
            <a:srgbClr val="DB0BA5"/>
          </a:solidFill>
          <a:ln w="12700"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Hyper-V Host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900" b="0" i="1" u="none" strike="noStrike" kern="1200" cap="none" spc="0" normalizeH="0" baseline="0" noProof="0" dirty="0">
                <a:ln>
                  <a:noFill/>
                </a:ln>
                <a:solidFill>
                  <a:prstClr val="white"/>
                </a:solidFill>
                <a:effectLst/>
                <a:uLnTx/>
                <a:uFillTx/>
                <a:latin typeface="Tenorite" panose="00000500000000000000" pitchFamily="2" charset="0"/>
                <a:ea typeface="+mn-ea"/>
                <a:cs typeface="+mn-cs"/>
              </a:rPr>
              <a:t>vEthernet</a:t>
            </a:r>
            <a: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 </a:t>
            </a:r>
            <a:b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 192.168.0.2</a:t>
            </a:r>
          </a:p>
        </p:txBody>
      </p:sp>
      <p:sp>
        <p:nvSpPr>
          <p:cNvPr id="46" name="Rectangle 45">
            <a:extLst>
              <a:ext uri="{FF2B5EF4-FFF2-40B4-BE49-F238E27FC236}">
                <a16:creationId xmlns:a16="http://schemas.microsoft.com/office/drawing/2014/main" id="{C3294285-9C94-2865-160D-722AFDCCFD8A}"/>
              </a:ext>
            </a:extLst>
          </p:cNvPr>
          <p:cNvSpPr/>
          <p:nvPr/>
        </p:nvSpPr>
        <p:spPr bwMode="auto">
          <a:xfrm>
            <a:off x="7637405" y="5217320"/>
            <a:ext cx="1192068" cy="629870"/>
          </a:xfrm>
          <a:prstGeom prst="rect">
            <a:avLst/>
          </a:prstGeom>
          <a:solidFill>
            <a:srgbClr val="DB0BA5"/>
          </a:solidFill>
          <a:ln w="12700" cap="flat" cmpd="sng" algn="ctr">
            <a:solidFill>
              <a:schemeClr val="tx1"/>
            </a:solidFill>
            <a:prstDash val="dash"/>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Hyper-V Host </a:t>
            </a:r>
            <a:b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br>
            <a:r>
              <a:rPr kumimoji="0" lang="en-US" sz="900" b="0" i="1" u="none" strike="noStrike" kern="1200" cap="none" spc="0" normalizeH="0" baseline="0" noProof="0" dirty="0">
                <a:ln>
                  <a:noFill/>
                </a:ln>
                <a:solidFill>
                  <a:prstClr val="white"/>
                </a:solidFill>
                <a:effectLst/>
                <a:uLnTx/>
                <a:uFillTx/>
                <a:latin typeface="Tenorite" panose="00000500000000000000" pitchFamily="2" charset="0"/>
                <a:ea typeface="+mn-ea"/>
                <a:cs typeface="+mn-cs"/>
              </a:rPr>
              <a:t>vEthernet</a:t>
            </a:r>
            <a: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t> </a:t>
            </a:r>
            <a:br>
              <a:rPr kumimoji="0" lang="en-US" sz="900" b="0" i="0" u="none" strike="noStrike" kern="1200" cap="none" spc="0" normalizeH="0" baseline="0" noProof="0" dirty="0">
                <a:ln>
                  <a:noFill/>
                </a:ln>
                <a:solidFill>
                  <a:prstClr val="white"/>
                </a:solidFill>
                <a:effectLst/>
                <a:uLnTx/>
                <a:uFillTx/>
                <a:latin typeface="Tenorite" panose="00000500000000000000" pitchFamily="2" charset="0"/>
                <a:ea typeface="+mn-ea"/>
                <a:cs typeface="+mn-cs"/>
              </a:rPr>
            </a:br>
            <a:r>
              <a:rPr kumimoji="0" lang="en-US" sz="850" b="0" i="0" u="none" strike="noStrike" kern="0" cap="none" spc="0" normalizeH="0" baseline="0" noProof="0" dirty="0">
                <a:ln>
                  <a:noFill/>
                </a:ln>
                <a:solidFill>
                  <a:srgbClr val="FFFFFF"/>
                </a:solidFill>
                <a:effectLst/>
                <a:uLnTx/>
                <a:uFillTx/>
                <a:latin typeface="Tenorite" panose="00000500000000000000" pitchFamily="2" charset="0"/>
                <a:ea typeface="+mn-ea"/>
                <a:cs typeface="Segoe UI"/>
              </a:rPr>
              <a:t>Network Adapter 192.168.0.3</a:t>
            </a:r>
          </a:p>
        </p:txBody>
      </p:sp>
      <p:pic>
        <p:nvPicPr>
          <p:cNvPr id="1125" name="Graphic 1124">
            <a:extLst>
              <a:ext uri="{FF2B5EF4-FFF2-40B4-BE49-F238E27FC236}">
                <a16:creationId xmlns:a16="http://schemas.microsoft.com/office/drawing/2014/main" id="{1B318A50-2695-29F6-DDA6-EEB4C66BA7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48372" y="5372648"/>
            <a:ext cx="314554" cy="314554"/>
          </a:xfrm>
          <a:prstGeom prst="rect">
            <a:avLst/>
          </a:prstGeom>
        </p:spPr>
      </p:pic>
      <p:pic>
        <p:nvPicPr>
          <p:cNvPr id="11" name="Graphic 10">
            <a:extLst>
              <a:ext uri="{FF2B5EF4-FFF2-40B4-BE49-F238E27FC236}">
                <a16:creationId xmlns:a16="http://schemas.microsoft.com/office/drawing/2014/main" id="{0C090795-66D7-383D-610D-423761BE44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57465" y="5367747"/>
            <a:ext cx="314554" cy="314554"/>
          </a:xfrm>
          <a:prstGeom prst="rect">
            <a:avLst/>
          </a:prstGeom>
        </p:spPr>
      </p:pic>
      <p:cxnSp>
        <p:nvCxnSpPr>
          <p:cNvPr id="50" name="Straight Connector 49">
            <a:extLst>
              <a:ext uri="{FF2B5EF4-FFF2-40B4-BE49-F238E27FC236}">
                <a16:creationId xmlns:a16="http://schemas.microsoft.com/office/drawing/2014/main" id="{0560EC6B-A265-E03D-0B18-B5BB79BBEB8B}"/>
              </a:ext>
            </a:extLst>
          </p:cNvPr>
          <p:cNvCxnSpPr>
            <a:cxnSpLocks/>
            <a:endCxn id="62" idx="2"/>
          </p:cNvCxnSpPr>
          <p:nvPr/>
        </p:nvCxnSpPr>
        <p:spPr>
          <a:xfrm flipV="1">
            <a:off x="3897035" y="4335609"/>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9C035FD4-22BF-086C-6E3E-804B954BC705}"/>
              </a:ext>
            </a:extLst>
          </p:cNvPr>
          <p:cNvCxnSpPr>
            <a:cxnSpLocks/>
            <a:endCxn id="47" idx="2"/>
          </p:cNvCxnSpPr>
          <p:nvPr/>
        </p:nvCxnSpPr>
        <p:spPr>
          <a:xfrm flipV="1">
            <a:off x="1577331" y="4327174"/>
            <a:ext cx="0" cy="347472"/>
          </a:xfrm>
          <a:prstGeom prst="line">
            <a:avLst/>
          </a:prstGeom>
          <a:ln w="952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Connector: Elbow 79">
            <a:extLst>
              <a:ext uri="{FF2B5EF4-FFF2-40B4-BE49-F238E27FC236}">
                <a16:creationId xmlns:a16="http://schemas.microsoft.com/office/drawing/2014/main" id="{24FEEC47-BFD9-2DB3-7DA1-1AD619966E65}"/>
              </a:ext>
            </a:extLst>
          </p:cNvPr>
          <p:cNvCxnSpPr>
            <a:cxnSpLocks/>
            <a:endCxn id="11" idx="1"/>
          </p:cNvCxnSpPr>
          <p:nvPr/>
        </p:nvCxnSpPr>
        <p:spPr>
          <a:xfrm rot="16200000" flipH="1">
            <a:off x="2728115" y="5095674"/>
            <a:ext cx="448056" cy="410644"/>
          </a:xfrm>
          <a:prstGeom prst="bentConnector2">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86" name="Graphic 85">
            <a:extLst>
              <a:ext uri="{FF2B5EF4-FFF2-40B4-BE49-F238E27FC236}">
                <a16:creationId xmlns:a16="http://schemas.microsoft.com/office/drawing/2014/main" id="{886F6583-7FE1-076F-144F-B10F5CCDA6E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46773" y="4695350"/>
            <a:ext cx="355184" cy="355184"/>
          </a:xfrm>
          <a:prstGeom prst="rect">
            <a:avLst/>
          </a:prstGeom>
        </p:spPr>
      </p:pic>
      <p:sp>
        <p:nvSpPr>
          <p:cNvPr id="6" name="Title 5">
            <a:extLst>
              <a:ext uri="{FF2B5EF4-FFF2-40B4-BE49-F238E27FC236}">
                <a16:creationId xmlns:a16="http://schemas.microsoft.com/office/drawing/2014/main" id="{1BDAB33F-ED53-9533-CAEF-92BC2E4CC81E}"/>
              </a:ext>
            </a:extLst>
          </p:cNvPr>
          <p:cNvSpPr>
            <a:spLocks noGrp="1"/>
          </p:cNvSpPr>
          <p:nvPr>
            <p:ph type="title"/>
          </p:nvPr>
        </p:nvSpPr>
        <p:spPr/>
        <p:txBody>
          <a:bodyPr>
            <a:noAutofit/>
          </a:bodyPr>
          <a:lstStyle/>
          <a:p>
            <a:r>
              <a:rPr lang="en-US" sz="3200" noProof="0" dirty="0"/>
              <a:t>Azure Kubernetes Service Edge Essentials (AKS EE)</a:t>
            </a:r>
            <a:endParaRPr lang="it-IT" sz="3200" dirty="0"/>
          </a:p>
        </p:txBody>
      </p:sp>
    </p:spTree>
    <p:extLst>
      <p:ext uri="{BB962C8B-B14F-4D97-AF65-F5344CB8AC3E}">
        <p14:creationId xmlns:p14="http://schemas.microsoft.com/office/powerpoint/2010/main" val="24704426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D2A7ADE7-2483-6B66-71D5-EC90320F29A3}"/>
              </a:ext>
            </a:extLst>
          </p:cNvPr>
          <p:cNvGraphicFramePr>
            <a:graphicFrameLocks noGrp="1"/>
          </p:cNvGraphicFramePr>
          <p:nvPr>
            <p:extLst>
              <p:ext uri="{D42A27DB-BD31-4B8C-83A1-F6EECF244321}">
                <p14:modId xmlns:p14="http://schemas.microsoft.com/office/powerpoint/2010/main" val="1960485134"/>
              </p:ext>
            </p:extLst>
          </p:nvPr>
        </p:nvGraphicFramePr>
        <p:xfrm>
          <a:off x="561735" y="1951475"/>
          <a:ext cx="10911057" cy="3981418"/>
        </p:xfrm>
        <a:graphic>
          <a:graphicData uri="http://schemas.openxmlformats.org/drawingml/2006/table">
            <a:tbl>
              <a:tblPr firstRow="1" bandRow="1">
                <a:tableStyleId>{073A0DAA-6AF3-43AB-8588-CEC1D06C72B9}</a:tableStyleId>
              </a:tblPr>
              <a:tblGrid>
                <a:gridCol w="1896947">
                  <a:extLst>
                    <a:ext uri="{9D8B030D-6E8A-4147-A177-3AD203B41FA5}">
                      <a16:colId xmlns:a16="http://schemas.microsoft.com/office/drawing/2014/main" val="486990887"/>
                    </a:ext>
                  </a:extLst>
                </a:gridCol>
                <a:gridCol w="4533972">
                  <a:extLst>
                    <a:ext uri="{9D8B030D-6E8A-4147-A177-3AD203B41FA5}">
                      <a16:colId xmlns:a16="http://schemas.microsoft.com/office/drawing/2014/main" val="30769917"/>
                    </a:ext>
                  </a:extLst>
                </a:gridCol>
                <a:gridCol w="4480138">
                  <a:extLst>
                    <a:ext uri="{9D8B030D-6E8A-4147-A177-3AD203B41FA5}">
                      <a16:colId xmlns:a16="http://schemas.microsoft.com/office/drawing/2014/main" val="1327572904"/>
                    </a:ext>
                  </a:extLst>
                </a:gridCol>
              </a:tblGrid>
              <a:tr h="270906">
                <a:tc>
                  <a:txBody>
                    <a:bodyPr/>
                    <a:lstStyle/>
                    <a:p>
                      <a:endParaRPr lang="en-US" sz="1800" dirty="0">
                        <a:latin typeface="Tenorite" panose="00000500000000000000" pitchFamily="2" charset="0"/>
                      </a:endParaRPr>
                    </a:p>
                  </a:txBody>
                  <a:tcPr anchor="ctr">
                    <a:solidFill>
                      <a:srgbClr val="00B0F0"/>
                    </a:solidFill>
                  </a:tcPr>
                </a:tc>
                <a:tc>
                  <a:txBody>
                    <a:bodyPr/>
                    <a:lstStyle/>
                    <a:p>
                      <a:pPr algn="ctr"/>
                      <a:r>
                        <a:rPr lang="en-US" sz="1800" b="0">
                          <a:latin typeface="Tenorite" panose="00000500000000000000" pitchFamily="2" charset="0"/>
                        </a:rPr>
                        <a:t>Single Machine</a:t>
                      </a:r>
                    </a:p>
                  </a:txBody>
                  <a:tcPr anchor="ctr">
                    <a:solidFill>
                      <a:srgbClr val="00B0F0"/>
                    </a:solidFill>
                  </a:tcPr>
                </a:tc>
                <a:tc>
                  <a:txBody>
                    <a:bodyPr/>
                    <a:lstStyle/>
                    <a:p>
                      <a:pPr algn="ctr"/>
                      <a:r>
                        <a:rPr lang="en-US" sz="1800" b="0">
                          <a:latin typeface="Tenorite" panose="00000500000000000000" pitchFamily="2" charset="0"/>
                        </a:rPr>
                        <a:t>Scalable Cluster</a:t>
                      </a:r>
                    </a:p>
                  </a:txBody>
                  <a:tcPr anchor="ctr">
                    <a:solidFill>
                      <a:srgbClr val="00B0F0"/>
                    </a:solidFill>
                  </a:tcPr>
                </a:tc>
                <a:extLst>
                  <a:ext uri="{0D108BD9-81ED-4DB2-BD59-A6C34878D82A}">
                    <a16:rowId xmlns:a16="http://schemas.microsoft.com/office/drawing/2014/main" val="3239121706"/>
                  </a:ext>
                </a:extLst>
              </a:tr>
              <a:tr h="223975">
                <a:tc>
                  <a:txBody>
                    <a:bodyPr/>
                    <a:lstStyle/>
                    <a:p>
                      <a:r>
                        <a:rPr lang="en-US" sz="1200">
                          <a:solidFill>
                            <a:schemeClr val="tx1"/>
                          </a:solidFill>
                          <a:latin typeface="Tenorite" panose="00000500000000000000" pitchFamily="2" charset="0"/>
                        </a:rPr>
                        <a:t>Type of Virtual switch</a:t>
                      </a:r>
                    </a:p>
                  </a:txBody>
                  <a:tcPr anchor="ctr">
                    <a:noFill/>
                  </a:tcPr>
                </a:tc>
                <a:tc>
                  <a:txBody>
                    <a:bodyPr/>
                    <a:lstStyle/>
                    <a:p>
                      <a:r>
                        <a:rPr lang="en-US" sz="1200">
                          <a:solidFill>
                            <a:schemeClr val="tx1"/>
                          </a:solidFill>
                          <a:latin typeface="Tenorite" panose="00000500000000000000" pitchFamily="2" charset="0"/>
                        </a:rPr>
                        <a:t>Internal</a:t>
                      </a:r>
                    </a:p>
                  </a:txBody>
                  <a:tcPr anchor="ctr">
                    <a:noFill/>
                  </a:tcPr>
                </a:tc>
                <a:tc>
                  <a:txBody>
                    <a:bodyPr/>
                    <a:lstStyle/>
                    <a:p>
                      <a:r>
                        <a:rPr lang="en-US" sz="1200">
                          <a:solidFill>
                            <a:schemeClr val="tx1"/>
                          </a:solidFill>
                          <a:latin typeface="Tenorite" panose="00000500000000000000" pitchFamily="2" charset="0"/>
                        </a:rPr>
                        <a:t>External</a:t>
                      </a:r>
                    </a:p>
                  </a:txBody>
                  <a:tcPr anchor="ctr">
                    <a:noFill/>
                  </a:tcPr>
                </a:tc>
                <a:extLst>
                  <a:ext uri="{0D108BD9-81ED-4DB2-BD59-A6C34878D82A}">
                    <a16:rowId xmlns:a16="http://schemas.microsoft.com/office/drawing/2014/main" val="3857283951"/>
                  </a:ext>
                </a:extLst>
              </a:tr>
              <a:tr h="223975">
                <a:tc>
                  <a:txBody>
                    <a:bodyPr/>
                    <a:lstStyle/>
                    <a:p>
                      <a:r>
                        <a:rPr lang="en-US" sz="1200" dirty="0">
                          <a:solidFill>
                            <a:schemeClr val="tx1"/>
                          </a:solidFill>
                          <a:latin typeface="Tenorite" panose="00000500000000000000" pitchFamily="2" charset="0"/>
                        </a:rPr>
                        <a:t>Virtual switch creation</a:t>
                      </a:r>
                    </a:p>
                  </a:txBody>
                  <a:tcPr anchor="ctr">
                    <a:noFill/>
                  </a:tcPr>
                </a:tc>
                <a:tc>
                  <a:txBody>
                    <a:bodyPr/>
                    <a:lstStyle/>
                    <a:p>
                      <a:r>
                        <a:rPr lang="en-US" sz="1200">
                          <a:solidFill>
                            <a:schemeClr val="tx1"/>
                          </a:solidFill>
                          <a:latin typeface="Tenorite" panose="00000500000000000000" pitchFamily="2" charset="0"/>
                        </a:rPr>
                        <a:t>Automatic</a:t>
                      </a:r>
                    </a:p>
                  </a:txBody>
                  <a:tcPr anchor="ctr">
                    <a:noFill/>
                  </a:tcPr>
                </a:tc>
                <a:tc>
                  <a:txBody>
                    <a:bodyPr/>
                    <a:lstStyle/>
                    <a:p>
                      <a:r>
                        <a:rPr lang="en-US" sz="1200">
                          <a:solidFill>
                            <a:schemeClr val="tx1"/>
                          </a:solidFill>
                          <a:latin typeface="Tenorite" panose="00000500000000000000" pitchFamily="2" charset="0"/>
                        </a:rPr>
                        <a:t>Automatic Based on NetAdapterName</a:t>
                      </a:r>
                    </a:p>
                  </a:txBody>
                  <a:tcPr anchor="ctr">
                    <a:noFill/>
                  </a:tcPr>
                </a:tc>
                <a:extLst>
                  <a:ext uri="{0D108BD9-81ED-4DB2-BD59-A6C34878D82A}">
                    <a16:rowId xmlns:a16="http://schemas.microsoft.com/office/drawing/2014/main" val="774325012"/>
                  </a:ext>
                </a:extLst>
              </a:tr>
              <a:tr h="22397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IP address assignment</a:t>
                      </a:r>
                    </a:p>
                  </a:txBody>
                  <a:tcPr anchor="ctr">
                    <a:noFill/>
                  </a:tcPr>
                </a:tc>
                <a:tc>
                  <a:txBody>
                    <a:bodyPr/>
                    <a:lstStyle/>
                    <a:p>
                      <a:r>
                        <a:rPr lang="en-US" sz="1200">
                          <a:solidFill>
                            <a:schemeClr val="tx1"/>
                          </a:solidFill>
                          <a:latin typeface="Tenorite" panose="00000500000000000000" pitchFamily="2" charset="0"/>
                        </a:rPr>
                        <a:t>Automatic – Addresses defined</a:t>
                      </a:r>
                    </a:p>
                  </a:txBody>
                  <a:tcPr anchor="ctr">
                    <a:noFill/>
                  </a:tcPr>
                </a:tc>
                <a:tc>
                  <a:txBody>
                    <a:bodyPr/>
                    <a:lstStyle/>
                    <a:p>
                      <a:r>
                        <a:rPr lang="en-US" sz="1200">
                          <a:solidFill>
                            <a:schemeClr val="tx1"/>
                          </a:solidFill>
                          <a:latin typeface="Tenorite" panose="00000500000000000000" pitchFamily="2" charset="0"/>
                        </a:rPr>
                        <a:t>Static IP addresses</a:t>
                      </a:r>
                    </a:p>
                  </a:txBody>
                  <a:tcPr anchor="ctr">
                    <a:noFill/>
                  </a:tcPr>
                </a:tc>
                <a:extLst>
                  <a:ext uri="{0D108BD9-81ED-4DB2-BD59-A6C34878D82A}">
                    <a16:rowId xmlns:a16="http://schemas.microsoft.com/office/drawing/2014/main" val="4021679119"/>
                  </a:ext>
                </a:extLst>
              </a:tr>
              <a:tr h="223975">
                <a:tc>
                  <a:txBody>
                    <a:bodyPr/>
                    <a:lstStyle/>
                    <a:p>
                      <a:r>
                        <a:rPr lang="en-US" sz="1200">
                          <a:solidFill>
                            <a:schemeClr val="tx1"/>
                          </a:solidFill>
                          <a:latin typeface="Tenorite" panose="00000500000000000000" pitchFamily="2" charset="0"/>
                        </a:rPr>
                        <a:t>Outbound connections</a:t>
                      </a:r>
                    </a:p>
                  </a:txBody>
                  <a:tcPr anchor="ctr">
                    <a:noFill/>
                  </a:tcPr>
                </a:tc>
                <a:tc>
                  <a:txBody>
                    <a:bodyPr/>
                    <a:lstStyle/>
                    <a:p>
                      <a:r>
                        <a:rPr lang="en-US" sz="1200">
                          <a:solidFill>
                            <a:schemeClr val="tx1"/>
                          </a:solidFill>
                          <a:latin typeface="Tenorite" panose="00000500000000000000" pitchFamily="2" charset="0"/>
                        </a:rPr>
                        <a:t>Using NAT</a:t>
                      </a:r>
                    </a:p>
                  </a:txBody>
                  <a:tcPr anchor="ctr">
                    <a:noFill/>
                  </a:tcPr>
                </a:tc>
                <a:tc>
                  <a:txBody>
                    <a:bodyPr/>
                    <a:lstStyle/>
                    <a:p>
                      <a:r>
                        <a:rPr lang="en-US" sz="1200">
                          <a:solidFill>
                            <a:schemeClr val="tx1"/>
                          </a:solidFill>
                          <a:latin typeface="Tenorite" panose="00000500000000000000" pitchFamily="2" charset="0"/>
                        </a:rPr>
                        <a:t>Directly using Physical Net Adapter</a:t>
                      </a:r>
                    </a:p>
                  </a:txBody>
                  <a:tcPr anchor="ctr">
                    <a:noFill/>
                  </a:tcPr>
                </a:tc>
                <a:extLst>
                  <a:ext uri="{0D108BD9-81ED-4DB2-BD59-A6C34878D82A}">
                    <a16:rowId xmlns:a16="http://schemas.microsoft.com/office/drawing/2014/main" val="1100905336"/>
                  </a:ext>
                </a:extLst>
              </a:tr>
              <a:tr h="223975">
                <a:tc>
                  <a:txBody>
                    <a:bodyPr/>
                    <a:lstStyle/>
                    <a:p>
                      <a:r>
                        <a:rPr lang="en-US" sz="1200">
                          <a:solidFill>
                            <a:schemeClr val="tx1"/>
                          </a:solidFill>
                          <a:latin typeface="Tenorite" panose="00000500000000000000" pitchFamily="2" charset="0"/>
                        </a:rPr>
                        <a:t>Inbound connections</a:t>
                      </a:r>
                    </a:p>
                  </a:txBody>
                  <a:tcPr anchor="ctr">
                    <a:noFill/>
                  </a:tcPr>
                </a:tc>
                <a:tc>
                  <a:txBody>
                    <a:bodyPr/>
                    <a:lstStyle/>
                    <a:p>
                      <a:r>
                        <a:rPr lang="en-US" sz="1200" dirty="0">
                          <a:solidFill>
                            <a:schemeClr val="tx1"/>
                          </a:solidFill>
                          <a:latin typeface="Tenorite" panose="00000500000000000000" pitchFamily="2" charset="0"/>
                        </a:rPr>
                        <a:t>Not reachable</a:t>
                      </a:r>
                    </a:p>
                  </a:txBody>
                  <a:tcPr anchor="ctr">
                    <a:noFill/>
                  </a:tcPr>
                </a:tc>
                <a:tc>
                  <a:txBody>
                    <a:bodyPr/>
                    <a:lstStyle/>
                    <a:p>
                      <a:r>
                        <a:rPr lang="en-US" sz="1200">
                          <a:solidFill>
                            <a:schemeClr val="tx1"/>
                          </a:solidFill>
                          <a:latin typeface="Tenorite" panose="00000500000000000000" pitchFamily="2" charset="0"/>
                        </a:rPr>
                        <a:t>Using Node IP Address</a:t>
                      </a:r>
                    </a:p>
                  </a:txBody>
                  <a:tcPr anchor="ctr">
                    <a:noFill/>
                  </a:tcPr>
                </a:tc>
                <a:extLst>
                  <a:ext uri="{0D108BD9-81ED-4DB2-BD59-A6C34878D82A}">
                    <a16:rowId xmlns:a16="http://schemas.microsoft.com/office/drawing/2014/main" val="482680862"/>
                  </a:ext>
                </a:extLst>
              </a:tr>
              <a:tr h="344789">
                <a:tc>
                  <a:txBody>
                    <a:bodyPr/>
                    <a:lstStyle/>
                    <a:p>
                      <a:r>
                        <a:rPr lang="en-US" sz="1200">
                          <a:solidFill>
                            <a:schemeClr val="tx1"/>
                          </a:solidFill>
                          <a:latin typeface="Tenorite" panose="00000500000000000000" pitchFamily="2" charset="0"/>
                        </a:rPr>
                        <a:t>Network Plugin</a:t>
                      </a:r>
                    </a:p>
                  </a:txBody>
                  <a:tcPr anchor="ctr">
                    <a:noFill/>
                  </a:tcPr>
                </a:tc>
                <a:tc>
                  <a:txBody>
                    <a:bodyPr/>
                    <a:lstStyle/>
                    <a:p>
                      <a:r>
                        <a:rPr lang="en-US" sz="1200" dirty="0">
                          <a:solidFill>
                            <a:schemeClr val="tx1"/>
                          </a:solidFill>
                          <a:latin typeface="Tenorite" panose="00000500000000000000" pitchFamily="2" charset="0"/>
                        </a:rPr>
                        <a:t>K8s – Calico</a:t>
                      </a:r>
                    </a:p>
                    <a:p>
                      <a:r>
                        <a:rPr lang="en-US" sz="1200" dirty="0">
                          <a:solidFill>
                            <a:schemeClr val="tx1"/>
                          </a:solidFill>
                          <a:latin typeface="Tenorite" panose="00000500000000000000" pitchFamily="2" charset="0"/>
                        </a:rPr>
                        <a:t>K3s – Flannel</a:t>
                      </a:r>
                    </a:p>
                  </a:txBody>
                  <a:tcPr anchor="ctr">
                    <a:noFill/>
                  </a:tcPr>
                </a:tc>
                <a:tc>
                  <a:txBody>
                    <a:bodyPr/>
                    <a:lstStyle/>
                    <a:p>
                      <a:r>
                        <a:rPr lang="en-US" sz="1200">
                          <a:solidFill>
                            <a:schemeClr val="tx1"/>
                          </a:solidFill>
                          <a:latin typeface="Tenorite" panose="00000500000000000000" pitchFamily="2" charset="0"/>
                        </a:rPr>
                        <a:t>K8s – Calico</a:t>
                      </a:r>
                    </a:p>
                    <a:p>
                      <a:r>
                        <a:rPr lang="en-US" sz="1200">
                          <a:solidFill>
                            <a:schemeClr val="tx1"/>
                          </a:solidFill>
                          <a:latin typeface="Tenorite" panose="00000500000000000000" pitchFamily="2" charset="0"/>
                        </a:rPr>
                        <a:t>K3s – Flannel</a:t>
                      </a:r>
                    </a:p>
                  </a:txBody>
                  <a:tcPr anchor="ctr">
                    <a:noFill/>
                  </a:tcPr>
                </a:tc>
                <a:extLst>
                  <a:ext uri="{0D108BD9-81ED-4DB2-BD59-A6C34878D82A}">
                    <a16:rowId xmlns:a16="http://schemas.microsoft.com/office/drawing/2014/main" val="118901496"/>
                  </a:ext>
                </a:extLst>
              </a:tr>
              <a:tr h="344789">
                <a:tc>
                  <a:txBody>
                    <a:bodyPr/>
                    <a:lstStyle/>
                    <a:p>
                      <a:r>
                        <a:rPr lang="en-US" sz="1200">
                          <a:solidFill>
                            <a:schemeClr val="tx1"/>
                          </a:solidFill>
                          <a:latin typeface="Tenorite" panose="00000500000000000000" pitchFamily="2" charset="0"/>
                        </a:rPr>
                        <a:t>DNS</a:t>
                      </a:r>
                    </a:p>
                  </a:txBody>
                  <a:tcPr anchor="ctr">
                    <a:noFill/>
                  </a:tcPr>
                </a:tc>
                <a:tc>
                  <a:txBody>
                    <a:bodyPr/>
                    <a:lstStyle/>
                    <a:p>
                      <a:r>
                        <a:rPr lang="en-US" sz="1200" dirty="0">
                          <a:solidFill>
                            <a:schemeClr val="tx1"/>
                          </a:solidFill>
                          <a:latin typeface="Tenorite" panose="00000500000000000000" pitchFamily="2" charset="0"/>
                        </a:rPr>
                        <a:t>Configurable – If not provided, use Windows host DNS servers</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Configurable – If not provided, use Windows host DNS servers</a:t>
                      </a:r>
                    </a:p>
                  </a:txBody>
                  <a:tcPr anchor="ctr">
                    <a:noFill/>
                  </a:tcPr>
                </a:tc>
                <a:extLst>
                  <a:ext uri="{0D108BD9-81ED-4DB2-BD59-A6C34878D82A}">
                    <a16:rowId xmlns:a16="http://schemas.microsoft.com/office/drawing/2014/main" val="1981613065"/>
                  </a:ext>
                </a:extLst>
              </a:tr>
              <a:tr h="223975">
                <a:tc>
                  <a:txBody>
                    <a:bodyPr/>
                    <a:lstStyle/>
                    <a:p>
                      <a:r>
                        <a:rPr lang="en-US" sz="1200">
                          <a:solidFill>
                            <a:schemeClr val="tx1"/>
                          </a:solidFill>
                          <a:latin typeface="Tenorite" panose="00000500000000000000" pitchFamily="2" charset="0"/>
                        </a:rPr>
                        <a:t>Proxy</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Configurable – </a:t>
                      </a:r>
                      <a:r>
                        <a:rPr lang="en-US" sz="1200" i="1">
                          <a:solidFill>
                            <a:schemeClr val="tx1"/>
                          </a:solidFill>
                          <a:latin typeface="Tenorite" panose="00000500000000000000" pitchFamily="2" charset="0"/>
                        </a:rPr>
                        <a:t>http_proxy</a:t>
                      </a:r>
                      <a:r>
                        <a:rPr lang="en-US" sz="1200">
                          <a:solidFill>
                            <a:schemeClr val="tx1"/>
                          </a:solidFill>
                          <a:latin typeface="Tenorite" panose="00000500000000000000" pitchFamily="2" charset="0"/>
                        </a:rPr>
                        <a:t>, </a:t>
                      </a:r>
                      <a:r>
                        <a:rPr lang="en-US" sz="1200" i="1">
                          <a:solidFill>
                            <a:schemeClr val="tx1"/>
                          </a:solidFill>
                          <a:latin typeface="Tenorite" panose="00000500000000000000" pitchFamily="2" charset="0"/>
                        </a:rPr>
                        <a:t>https_proxy</a:t>
                      </a:r>
                      <a:r>
                        <a:rPr lang="en-US" sz="1200">
                          <a:solidFill>
                            <a:schemeClr val="tx1"/>
                          </a:solidFill>
                          <a:latin typeface="Tenorite" panose="00000500000000000000" pitchFamily="2" charset="0"/>
                        </a:rPr>
                        <a:t> &amp; </a:t>
                      </a:r>
                      <a:r>
                        <a:rPr lang="en-US" sz="1200" i="1">
                          <a:solidFill>
                            <a:schemeClr val="tx1"/>
                          </a:solidFill>
                          <a:latin typeface="Tenorite" panose="00000500000000000000" pitchFamily="2" charset="0"/>
                        </a:rPr>
                        <a:t>no_proxy</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tx1"/>
                          </a:solidFill>
                          <a:latin typeface="Tenorite" panose="00000500000000000000" pitchFamily="2" charset="0"/>
                        </a:rPr>
                        <a:t>Configurable – </a:t>
                      </a:r>
                      <a:r>
                        <a:rPr lang="en-US" sz="1200" i="1">
                          <a:solidFill>
                            <a:schemeClr val="tx1"/>
                          </a:solidFill>
                          <a:latin typeface="Tenorite" panose="00000500000000000000" pitchFamily="2" charset="0"/>
                        </a:rPr>
                        <a:t>http_proxy</a:t>
                      </a:r>
                      <a:r>
                        <a:rPr lang="en-US" sz="1200">
                          <a:solidFill>
                            <a:schemeClr val="tx1"/>
                          </a:solidFill>
                          <a:latin typeface="Tenorite" panose="00000500000000000000" pitchFamily="2" charset="0"/>
                        </a:rPr>
                        <a:t>, </a:t>
                      </a:r>
                      <a:r>
                        <a:rPr lang="en-US" sz="1200" i="1">
                          <a:solidFill>
                            <a:schemeClr val="tx1"/>
                          </a:solidFill>
                          <a:latin typeface="Tenorite" panose="00000500000000000000" pitchFamily="2" charset="0"/>
                        </a:rPr>
                        <a:t>https_proxy</a:t>
                      </a:r>
                      <a:r>
                        <a:rPr lang="en-US" sz="1200">
                          <a:solidFill>
                            <a:schemeClr val="tx1"/>
                          </a:solidFill>
                          <a:latin typeface="Tenorite" panose="00000500000000000000" pitchFamily="2" charset="0"/>
                        </a:rPr>
                        <a:t> &amp; </a:t>
                      </a:r>
                      <a:r>
                        <a:rPr lang="en-US" sz="1200" i="1">
                          <a:solidFill>
                            <a:schemeClr val="tx1"/>
                          </a:solidFill>
                          <a:latin typeface="Tenorite" panose="00000500000000000000" pitchFamily="2" charset="0"/>
                        </a:rPr>
                        <a:t>no_proxy</a:t>
                      </a:r>
                    </a:p>
                  </a:txBody>
                  <a:tcPr anchor="ctr">
                    <a:noFill/>
                  </a:tcPr>
                </a:tc>
                <a:extLst>
                  <a:ext uri="{0D108BD9-81ED-4DB2-BD59-A6C34878D82A}">
                    <a16:rowId xmlns:a16="http://schemas.microsoft.com/office/drawing/2014/main" val="464258768"/>
                  </a:ext>
                </a:extLst>
              </a:tr>
              <a:tr h="223975">
                <a:tc>
                  <a:txBody>
                    <a:bodyPr/>
                    <a:lstStyle/>
                    <a:p>
                      <a:r>
                        <a:rPr lang="en-US" sz="1200">
                          <a:solidFill>
                            <a:schemeClr val="tx1"/>
                          </a:solidFill>
                          <a:latin typeface="Tenorite" panose="00000500000000000000" pitchFamily="2" charset="0"/>
                        </a:rPr>
                        <a:t>Offline deployment</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extLst>
                  <a:ext uri="{0D108BD9-81ED-4DB2-BD59-A6C34878D82A}">
                    <a16:rowId xmlns:a16="http://schemas.microsoft.com/office/drawing/2014/main" val="1935131517"/>
                  </a:ext>
                </a:extLst>
              </a:tr>
              <a:tr h="344789">
                <a:tc>
                  <a:txBody>
                    <a:bodyPr/>
                    <a:lstStyle/>
                    <a:p>
                      <a:r>
                        <a:rPr lang="en-US" sz="1200">
                          <a:solidFill>
                            <a:schemeClr val="tx1"/>
                          </a:solidFill>
                          <a:latin typeface="Tenorite" panose="00000500000000000000" pitchFamily="2" charset="0"/>
                        </a:rPr>
                        <a:t>Service IP range</a:t>
                      </a:r>
                    </a:p>
                  </a:txBody>
                  <a:tcPr anchor="ctr">
                    <a:noFill/>
                  </a:tcPr>
                </a:tc>
                <a:tc>
                  <a:txBody>
                    <a:bodyPr/>
                    <a:lstStyle/>
                    <a:p>
                      <a:r>
                        <a:rPr lang="en-US" sz="1200" dirty="0">
                          <a:solidFill>
                            <a:schemeClr val="tx1"/>
                          </a:solidFill>
                          <a:latin typeface="Tenorite" panose="00000500000000000000" pitchFamily="2" charset="0"/>
                        </a:rPr>
                        <a:t>If </a:t>
                      </a:r>
                      <a:r>
                        <a:rPr lang="en-US" sz="1200" i="1" dirty="0" err="1">
                          <a:solidFill>
                            <a:schemeClr val="tx1"/>
                          </a:solidFill>
                          <a:latin typeface="Tenorite" panose="00000500000000000000" pitchFamily="2" charset="0"/>
                        </a:rPr>
                        <a:t>ServiceIPRangeSize</a:t>
                      </a:r>
                      <a:r>
                        <a:rPr lang="en-US" sz="1200" dirty="0">
                          <a:solidFill>
                            <a:schemeClr val="tx1"/>
                          </a:solidFill>
                          <a:latin typeface="Tenorite" panose="00000500000000000000" pitchFamily="2" charset="0"/>
                        </a:rPr>
                        <a:t> is defined, will start at </a:t>
                      </a:r>
                      <a:r>
                        <a:rPr lang="en-US" sz="1200" i="1" dirty="0">
                          <a:solidFill>
                            <a:schemeClr val="tx1"/>
                          </a:solidFill>
                          <a:latin typeface="Tenorite" panose="00000500000000000000" pitchFamily="2" charset="0"/>
                        </a:rPr>
                        <a:t>192.168.0.4</a:t>
                      </a:r>
                    </a:p>
                  </a:txBody>
                  <a:tcPr anchor="ctr">
                    <a:noFill/>
                  </a:tcPr>
                </a:tc>
                <a:tc>
                  <a:txBody>
                    <a:bodyPr/>
                    <a:lstStyle/>
                    <a:p>
                      <a:r>
                        <a:rPr lang="en-US" sz="1200" dirty="0">
                          <a:solidFill>
                            <a:schemeClr val="tx1"/>
                          </a:solidFill>
                          <a:latin typeface="Tenorite" panose="00000500000000000000" pitchFamily="2" charset="0"/>
                        </a:rPr>
                        <a:t>Both </a:t>
                      </a:r>
                      <a:r>
                        <a:rPr lang="en-US" sz="1200" i="1" dirty="0" err="1">
                          <a:solidFill>
                            <a:schemeClr val="tx1"/>
                          </a:solidFill>
                          <a:latin typeface="Tenorite" panose="00000500000000000000" pitchFamily="2" charset="0"/>
                        </a:rPr>
                        <a:t>ServiceIPRangeStart</a:t>
                      </a:r>
                      <a:r>
                        <a:rPr lang="en-US" sz="1200" dirty="0">
                          <a:solidFill>
                            <a:schemeClr val="tx1"/>
                          </a:solidFill>
                          <a:latin typeface="Tenorite" panose="00000500000000000000" pitchFamily="2" charset="0"/>
                        </a:rPr>
                        <a:t> and </a:t>
                      </a:r>
                      <a:r>
                        <a:rPr lang="en-US" sz="1200" i="1" dirty="0" err="1">
                          <a:solidFill>
                            <a:schemeClr val="tx1"/>
                          </a:solidFill>
                          <a:latin typeface="Tenorite" panose="00000500000000000000" pitchFamily="2" charset="0"/>
                        </a:rPr>
                        <a:t>ServiceIPRangeSize</a:t>
                      </a:r>
                      <a:r>
                        <a:rPr lang="en-US" sz="1200" dirty="0">
                          <a:solidFill>
                            <a:schemeClr val="tx1"/>
                          </a:solidFill>
                          <a:latin typeface="Tenorite" panose="00000500000000000000" pitchFamily="2" charset="0"/>
                        </a:rPr>
                        <a:t> can be defined</a:t>
                      </a:r>
                    </a:p>
                  </a:txBody>
                  <a:tcPr anchor="ctr">
                    <a:noFill/>
                  </a:tcPr>
                </a:tc>
                <a:extLst>
                  <a:ext uri="{0D108BD9-81ED-4DB2-BD59-A6C34878D82A}">
                    <a16:rowId xmlns:a16="http://schemas.microsoft.com/office/drawing/2014/main" val="2310636830"/>
                  </a:ext>
                </a:extLst>
              </a:tr>
              <a:tr h="223975">
                <a:tc>
                  <a:txBody>
                    <a:bodyPr/>
                    <a:lstStyle/>
                    <a:p>
                      <a:r>
                        <a:rPr lang="en-US" sz="1200">
                          <a:solidFill>
                            <a:schemeClr val="tx1"/>
                          </a:solidFill>
                          <a:latin typeface="Tenorite" panose="00000500000000000000" pitchFamily="2" charset="0"/>
                        </a:rPr>
                        <a:t>Static MAC Address</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extLst>
                  <a:ext uri="{0D108BD9-81ED-4DB2-BD59-A6C34878D82A}">
                    <a16:rowId xmlns:a16="http://schemas.microsoft.com/office/drawing/2014/main" val="3361728052"/>
                  </a:ext>
                </a:extLst>
              </a:tr>
              <a:tr h="223975">
                <a:tc>
                  <a:txBody>
                    <a:bodyPr/>
                    <a:lstStyle/>
                    <a:p>
                      <a:r>
                        <a:rPr lang="en-US" sz="1200">
                          <a:solidFill>
                            <a:schemeClr val="tx1"/>
                          </a:solidFill>
                          <a:latin typeface="Tenorite" panose="00000500000000000000" pitchFamily="2" charset="0"/>
                        </a:rPr>
                        <a:t>Network MTU</a:t>
                      </a:r>
                    </a:p>
                  </a:txBody>
                  <a:tcPr anchor="ctr">
                    <a:noFill/>
                  </a:tcPr>
                </a:tc>
                <a:tc>
                  <a:txBody>
                    <a:bodyPr/>
                    <a:lstStyle/>
                    <a:p>
                      <a:r>
                        <a:rPr lang="en-US" sz="1200">
                          <a:solidFill>
                            <a:schemeClr val="tx1"/>
                          </a:solidFill>
                          <a:latin typeface="Tenorite" panose="00000500000000000000" pitchFamily="2" charset="0"/>
                        </a:rPr>
                        <a:t>Available</a:t>
                      </a:r>
                    </a:p>
                  </a:txBody>
                  <a:tcPr anchor="ctr">
                    <a:noFill/>
                  </a:tcPr>
                </a:tc>
                <a:tc>
                  <a:txBody>
                    <a:bodyPr/>
                    <a:lstStyle/>
                    <a:p>
                      <a:r>
                        <a:rPr lang="en-US" sz="1200" dirty="0">
                          <a:solidFill>
                            <a:schemeClr val="tx1"/>
                          </a:solidFill>
                          <a:latin typeface="Tenorite" panose="00000500000000000000" pitchFamily="2" charset="0"/>
                        </a:rPr>
                        <a:t>Available</a:t>
                      </a:r>
                    </a:p>
                  </a:txBody>
                  <a:tcPr anchor="ctr">
                    <a:noFill/>
                  </a:tcPr>
                </a:tc>
                <a:extLst>
                  <a:ext uri="{0D108BD9-81ED-4DB2-BD59-A6C34878D82A}">
                    <a16:rowId xmlns:a16="http://schemas.microsoft.com/office/drawing/2014/main" val="3454770515"/>
                  </a:ext>
                </a:extLst>
              </a:tr>
            </a:tbl>
          </a:graphicData>
        </a:graphic>
      </p:graphicFrame>
      <p:sp>
        <p:nvSpPr>
          <p:cNvPr id="2" name="Title 1">
            <a:extLst>
              <a:ext uri="{FF2B5EF4-FFF2-40B4-BE49-F238E27FC236}">
                <a16:creationId xmlns:a16="http://schemas.microsoft.com/office/drawing/2014/main" id="{5C783C21-0B95-96CF-0EF1-088A7D77F116}"/>
              </a:ext>
            </a:extLst>
          </p:cNvPr>
          <p:cNvSpPr>
            <a:spLocks noGrp="1"/>
          </p:cNvSpPr>
          <p:nvPr>
            <p:ph type="title"/>
          </p:nvPr>
        </p:nvSpPr>
        <p:spPr/>
        <p:txBody>
          <a:bodyPr>
            <a:normAutofit/>
          </a:bodyPr>
          <a:lstStyle/>
          <a:p>
            <a:r>
              <a:rPr lang="en-US" sz="2400" b="0" i="0" kern="1200" spc="-50" baseline="0" dirty="0">
                <a:ln>
                  <a:noFill/>
                </a:ln>
                <a:gradFill>
                  <a:gsLst>
                    <a:gs pos="0">
                      <a:srgbClr val="50E6FF"/>
                    </a:gs>
                    <a:gs pos="100000">
                      <a:srgbClr val="CD98CF"/>
                    </a:gs>
                  </a:gsLst>
                  <a:lin ang="2700000" scaled="1"/>
                </a:gradFill>
                <a:effectLst/>
                <a:latin typeface="Segoe UI Semibold" panose="020B0702040204020203" pitchFamily="34" charset="0"/>
                <a:ea typeface="+mn-ea"/>
                <a:cs typeface="Segoe UI" panose="020B0502040204020203" pitchFamily="34" charset="0"/>
              </a:rPr>
              <a:t>Azure Kubernetes Service Edge Essentials (AKS EE)</a:t>
            </a:r>
            <a:endParaRPr lang="en-US" dirty="0"/>
          </a:p>
        </p:txBody>
      </p:sp>
    </p:spTree>
    <p:extLst>
      <p:ext uri="{BB962C8B-B14F-4D97-AF65-F5344CB8AC3E}">
        <p14:creationId xmlns:p14="http://schemas.microsoft.com/office/powerpoint/2010/main" val="18608360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30828C-9A30-4F4F-9B1D-41435CCCA054}"/>
              </a:ext>
            </a:extLst>
          </p:cNvPr>
          <p:cNvSpPr>
            <a:spLocks noGrp="1"/>
          </p:cNvSpPr>
          <p:nvPr>
            <p:ph type="title"/>
          </p:nvPr>
        </p:nvSpPr>
        <p:spPr/>
        <p:txBody>
          <a:bodyPr>
            <a:normAutofit fontScale="90000"/>
          </a:bodyPr>
          <a:lstStyle/>
          <a:p>
            <a:endParaRPr lang="it-IT"/>
          </a:p>
        </p:txBody>
      </p:sp>
    </p:spTree>
    <p:extLst>
      <p:ext uri="{BB962C8B-B14F-4D97-AF65-F5344CB8AC3E}">
        <p14:creationId xmlns:p14="http://schemas.microsoft.com/office/powerpoint/2010/main" val="15250277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BC13FA93-B252-C5CE-FA5C-AB0CFE438683}"/>
              </a:ext>
            </a:extLst>
          </p:cNvPr>
          <p:cNvSpPr>
            <a:spLocks noGrp="1"/>
          </p:cNvSpPr>
          <p:nvPr>
            <p:ph idx="1"/>
          </p:nvPr>
        </p:nvSpPr>
        <p:spPr/>
        <p:txBody>
          <a:bodyPr>
            <a:normAutofit fontScale="92500" lnSpcReduction="20000"/>
          </a:bodyPr>
          <a:lstStyle/>
          <a:p>
            <a:r>
              <a:rPr lang="it-IT" dirty="0"/>
              <a:t>Il mondo manifacturing è un mondo Windows-based</a:t>
            </a:r>
          </a:p>
          <a:p>
            <a:r>
              <a:rPr lang="it-IT" dirty="0"/>
              <a:t>Microsoft lo sa e infatti continua con la strategia Windows IoT</a:t>
            </a:r>
          </a:p>
          <a:p>
            <a:r>
              <a:rPr lang="it-IT" dirty="0"/>
              <a:t>Macchinoso per configurarlo ma è una prima versione</a:t>
            </a:r>
          </a:p>
          <a:p>
            <a:r>
              <a:rPr lang="it-IT" dirty="0"/>
              <a:t>Elimina i limiti di IoT Edge</a:t>
            </a:r>
          </a:p>
          <a:p>
            <a:pPr lvl="1"/>
            <a:r>
              <a:rPr lang="it-IT" dirty="0"/>
              <a:t>Singolo Deployment Manifest</a:t>
            </a:r>
          </a:p>
          <a:p>
            <a:pPr lvl="1"/>
            <a:r>
              <a:rPr lang="it-IT" dirty="0"/>
              <a:t>Pipeline based</a:t>
            </a:r>
          </a:p>
          <a:p>
            <a:r>
              <a:rPr lang="it-IT" dirty="0"/>
              <a:t>Usa la distribuzione Mariner al suo interno</a:t>
            </a:r>
          </a:p>
          <a:p>
            <a:r>
              <a:rPr lang="it-IT" dirty="0"/>
              <a:t>Windows Containers</a:t>
            </a:r>
          </a:p>
          <a:p>
            <a:r>
              <a:rPr lang="it-IT" dirty="0"/>
              <a:t>Pieno controllo con kubectl, deployment.yaml(s), namespace</a:t>
            </a:r>
          </a:p>
          <a:p>
            <a:r>
              <a:rPr lang="it-IT" dirty="0"/>
              <a:t>Coesistenza con altri software sulla stessa macchina, anche non container based </a:t>
            </a:r>
          </a:p>
          <a:p>
            <a:r>
              <a:rPr lang="it-IT" dirty="0"/>
              <a:t>Non so se ce ne sarà una versione full Linux</a:t>
            </a:r>
          </a:p>
        </p:txBody>
      </p:sp>
      <p:sp>
        <p:nvSpPr>
          <p:cNvPr id="3" name="Title 2">
            <a:extLst>
              <a:ext uri="{FF2B5EF4-FFF2-40B4-BE49-F238E27FC236}">
                <a16:creationId xmlns:a16="http://schemas.microsoft.com/office/drawing/2014/main" id="{D8DBE20B-AB7F-E938-2E13-F08EEBD1CEE2}"/>
              </a:ext>
            </a:extLst>
          </p:cNvPr>
          <p:cNvSpPr>
            <a:spLocks noGrp="1"/>
          </p:cNvSpPr>
          <p:nvPr>
            <p:ph type="title"/>
          </p:nvPr>
        </p:nvSpPr>
        <p:spPr/>
        <p:txBody>
          <a:bodyPr>
            <a:normAutofit fontScale="90000"/>
          </a:bodyPr>
          <a:lstStyle/>
          <a:p>
            <a:r>
              <a:rPr lang="it-IT" dirty="0"/>
              <a:t>Considerazioni su AKSEE</a:t>
            </a:r>
          </a:p>
        </p:txBody>
      </p:sp>
    </p:spTree>
    <p:extLst>
      <p:ext uri="{BB962C8B-B14F-4D97-AF65-F5344CB8AC3E}">
        <p14:creationId xmlns:p14="http://schemas.microsoft.com/office/powerpoint/2010/main" val="3226741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E29B58-10BD-F94D-AF44-64D6C3B6E3ED}"/>
              </a:ext>
            </a:extLst>
          </p:cNvPr>
          <p:cNvSpPr>
            <a:spLocks noGrp="1"/>
          </p:cNvSpPr>
          <p:nvPr>
            <p:ph type="title"/>
          </p:nvPr>
        </p:nvSpPr>
        <p:spPr/>
        <p:txBody>
          <a:bodyPr/>
          <a:lstStyle/>
          <a:p>
            <a:r>
              <a:rPr lang="en-US" dirty="0" err="1">
                <a:solidFill>
                  <a:schemeClr val="tx1"/>
                </a:solidFill>
              </a:rPr>
              <a:t>Conclusioni</a:t>
            </a:r>
            <a:endParaRPr lang="it-IT" dirty="0">
              <a:solidFill>
                <a:schemeClr val="tx1"/>
              </a:solidFill>
            </a:endParaRPr>
          </a:p>
        </p:txBody>
      </p:sp>
      <p:sp>
        <p:nvSpPr>
          <p:cNvPr id="2" name="Text Placeholder 1">
            <a:extLst>
              <a:ext uri="{FF2B5EF4-FFF2-40B4-BE49-F238E27FC236}">
                <a16:creationId xmlns:a16="http://schemas.microsoft.com/office/drawing/2014/main" id="{B9538E14-8268-333B-4B53-E550F66CA2F3}"/>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2957627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A83A563A-7FDF-1610-C4AB-4D18F77CBA88}"/>
              </a:ext>
            </a:extLst>
          </p:cNvPr>
          <p:cNvSpPr>
            <a:spLocks noGrp="1"/>
          </p:cNvSpPr>
          <p:nvPr>
            <p:ph idx="1"/>
          </p:nvPr>
        </p:nvSpPr>
        <p:spPr/>
        <p:txBody>
          <a:bodyPr/>
          <a:lstStyle/>
          <a:p>
            <a:r>
              <a:rPr lang="it-IT" dirty="0"/>
              <a:t>Il cloud è infrastructure?</a:t>
            </a:r>
          </a:p>
          <a:p>
            <a:r>
              <a:rPr lang="it-IT" dirty="0"/>
              <a:t>AKS è infrastructure?</a:t>
            </a:r>
          </a:p>
          <a:p>
            <a:r>
              <a:rPr lang="it-IT" dirty="0"/>
              <a:t>Tunnel/ARC vs VPN</a:t>
            </a:r>
          </a:p>
          <a:p>
            <a:r>
              <a:rPr lang="it-IT" dirty="0"/>
              <a:t>AKS è il futuro?</a:t>
            </a:r>
          </a:p>
          <a:p>
            <a:r>
              <a:rPr lang="it-IT" dirty="0"/>
              <a:t>In azienda come a casa, o a casa come in azienda </a:t>
            </a:r>
            <a:r>
              <a:rPr lang="it-IT" dirty="0">
                <a:sym typeface="Wingdings" panose="05000000000000000000" pitchFamily="2" charset="2"/>
              </a:rPr>
              <a:t></a:t>
            </a:r>
            <a:endParaRPr lang="it-IT" dirty="0"/>
          </a:p>
        </p:txBody>
      </p:sp>
      <p:sp>
        <p:nvSpPr>
          <p:cNvPr id="4" name="Title 3">
            <a:extLst>
              <a:ext uri="{FF2B5EF4-FFF2-40B4-BE49-F238E27FC236}">
                <a16:creationId xmlns:a16="http://schemas.microsoft.com/office/drawing/2014/main" id="{3616BC5C-9794-59A1-6F26-4A0FB1CA6FB7}"/>
              </a:ext>
            </a:extLst>
          </p:cNvPr>
          <p:cNvSpPr>
            <a:spLocks noGrp="1"/>
          </p:cNvSpPr>
          <p:nvPr>
            <p:ph type="title"/>
          </p:nvPr>
        </p:nvSpPr>
        <p:spPr/>
        <p:txBody>
          <a:bodyPr>
            <a:normAutofit fontScale="90000"/>
          </a:bodyPr>
          <a:lstStyle/>
          <a:p>
            <a:r>
              <a:rPr lang="it-IT" dirty="0"/>
              <a:t>Conclusioni?</a:t>
            </a:r>
          </a:p>
        </p:txBody>
      </p:sp>
    </p:spTree>
    <p:extLst>
      <p:ext uri="{BB962C8B-B14F-4D97-AF65-F5344CB8AC3E}">
        <p14:creationId xmlns:p14="http://schemas.microsoft.com/office/powerpoint/2010/main" val="375060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930828C-9A30-4F4F-9B1D-41435CCCA054}"/>
              </a:ext>
            </a:extLst>
          </p:cNvPr>
          <p:cNvSpPr>
            <a:spLocks noGrp="1"/>
          </p:cNvSpPr>
          <p:nvPr>
            <p:ph type="title"/>
          </p:nvPr>
        </p:nvSpPr>
        <p:spPr/>
        <p:txBody>
          <a:bodyPr>
            <a:normAutofit fontScale="90000"/>
          </a:bodyPr>
          <a:lstStyle/>
          <a:p>
            <a:endParaRPr lang="it-IT"/>
          </a:p>
        </p:txBody>
      </p:sp>
    </p:spTree>
    <p:extLst>
      <p:ext uri="{BB962C8B-B14F-4D97-AF65-F5344CB8AC3E}">
        <p14:creationId xmlns:p14="http://schemas.microsoft.com/office/powerpoint/2010/main" val="34172453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689928-B287-4F6F-9288-1DE7ADE2F318}"/>
              </a:ext>
            </a:extLst>
          </p:cNvPr>
          <p:cNvSpPr>
            <a:spLocks noGrp="1"/>
          </p:cNvSpPr>
          <p:nvPr>
            <p:ph type="title"/>
          </p:nvPr>
        </p:nvSpPr>
        <p:spPr/>
        <p:txBody>
          <a:bodyPr>
            <a:normAutofit fontScale="90000"/>
          </a:bodyPr>
          <a:lstStyle/>
          <a:p>
            <a:endParaRPr lang="it-IT" dirty="0"/>
          </a:p>
        </p:txBody>
      </p:sp>
    </p:spTree>
    <p:extLst>
      <p:ext uri="{BB962C8B-B14F-4D97-AF65-F5344CB8AC3E}">
        <p14:creationId xmlns:p14="http://schemas.microsoft.com/office/powerpoint/2010/main" val="35754529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5">
            <a:extLst>
              <a:ext uri="{FF2B5EF4-FFF2-40B4-BE49-F238E27FC236}">
                <a16:creationId xmlns:a16="http://schemas.microsoft.com/office/drawing/2014/main" id="{2473D9E2-DEFE-412D-9A18-924B8EECBE47}"/>
              </a:ext>
            </a:extLst>
          </p:cNvPr>
          <p:cNvSpPr>
            <a:spLocks noGrp="1"/>
          </p:cNvSpPr>
          <p:nvPr>
            <p:ph idx="1"/>
          </p:nvPr>
        </p:nvSpPr>
        <p:spPr/>
        <p:txBody>
          <a:bodyPr anchor="ctr">
            <a:normAutofit/>
          </a:bodyPr>
          <a:lstStyle/>
          <a:p>
            <a:pPr marL="0" indent="0" algn="ctr">
              <a:buNone/>
            </a:pPr>
            <a:r>
              <a:rPr lang="it-IT" sz="8000" b="1" dirty="0"/>
              <a:t>Thank </a:t>
            </a:r>
            <a:r>
              <a:rPr lang="it-IT" sz="8000" b="1" dirty="0" err="1"/>
              <a:t>You</a:t>
            </a:r>
            <a:r>
              <a:rPr lang="it-IT" sz="8000" b="1" dirty="0"/>
              <a:t>!!!</a:t>
            </a:r>
          </a:p>
        </p:txBody>
      </p:sp>
      <p:sp>
        <p:nvSpPr>
          <p:cNvPr id="5" name="Titolo 4">
            <a:extLst>
              <a:ext uri="{FF2B5EF4-FFF2-40B4-BE49-F238E27FC236}">
                <a16:creationId xmlns:a16="http://schemas.microsoft.com/office/drawing/2014/main" id="{8CAE0EFC-B7FF-4C7D-BF02-BDDAEA8577D3}"/>
              </a:ext>
            </a:extLst>
          </p:cNvPr>
          <p:cNvSpPr>
            <a:spLocks noGrp="1"/>
          </p:cNvSpPr>
          <p:nvPr>
            <p:ph type="title"/>
          </p:nvPr>
        </p:nvSpPr>
        <p:spPr/>
        <p:txBody>
          <a:bodyPr>
            <a:normAutofit fontScale="90000"/>
          </a:bodyPr>
          <a:lstStyle/>
          <a:p>
            <a:endParaRPr lang="it-IT"/>
          </a:p>
        </p:txBody>
      </p:sp>
    </p:spTree>
    <p:extLst>
      <p:ext uri="{BB962C8B-B14F-4D97-AF65-F5344CB8AC3E}">
        <p14:creationId xmlns:p14="http://schemas.microsoft.com/office/powerpoint/2010/main" val="1356531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74B7295-3A75-FB38-96BD-65BD125FD397}"/>
              </a:ext>
            </a:extLst>
          </p:cNvPr>
          <p:cNvSpPr>
            <a:spLocks noGrp="1"/>
          </p:cNvSpPr>
          <p:nvPr>
            <p:ph idx="1"/>
          </p:nvPr>
        </p:nvSpPr>
        <p:spPr/>
        <p:txBody>
          <a:bodyPr>
            <a:normAutofit fontScale="77500" lnSpcReduction="20000"/>
          </a:bodyPr>
          <a:lstStyle/>
          <a:p>
            <a:r>
              <a:rPr lang="it-IT" dirty="0"/>
              <a:t>In Azienda bisogna parlare con l’IT che impone (correttamente) le sue scelte e (non correttamente) le sue paure (molte volte infondate)</a:t>
            </a:r>
          </a:p>
          <a:p>
            <a:r>
              <a:rPr lang="it-IT" dirty="0"/>
              <a:t>Il PaaS model ha delle debolezze</a:t>
            </a:r>
          </a:p>
          <a:p>
            <a:r>
              <a:rPr lang="it-IT" dirty="0"/>
              <a:t>...in primis il fatto che l’on-premise è ancora forte</a:t>
            </a:r>
          </a:p>
          <a:p>
            <a:r>
              <a:rPr lang="it-IT" dirty="0"/>
              <a:t>...e tanti servizi non sono ancora consolidati</a:t>
            </a:r>
          </a:p>
          <a:p>
            <a:r>
              <a:rPr lang="it-IT" dirty="0"/>
              <a:t>Questa affermazione vale per il compute, non per lo storage</a:t>
            </a:r>
          </a:p>
          <a:p>
            <a:r>
              <a:rPr lang="it-IT" dirty="0"/>
              <a:t>In azienda, quando si parla con l’IT, bisogna parlare di Infrastructure (la paura del cloud)</a:t>
            </a:r>
          </a:p>
          <a:p>
            <a:r>
              <a:rPr lang="it-IT" dirty="0"/>
              <a:t>Networking in primis</a:t>
            </a:r>
          </a:p>
          <a:p>
            <a:r>
              <a:rPr lang="it-IT" dirty="0"/>
              <a:t>Ogni servizio PaaS permette di vincolare il traffico all’accesso tramite VNET</a:t>
            </a:r>
          </a:p>
          <a:p>
            <a:r>
              <a:rPr lang="it-IT" dirty="0"/>
              <a:t>VPN per accedere alle risorse on-premise</a:t>
            </a:r>
          </a:p>
          <a:p>
            <a:r>
              <a:rPr lang="it-IT" dirty="0"/>
              <a:t>...e passa la paura</a:t>
            </a:r>
          </a:p>
          <a:p>
            <a:r>
              <a:rPr lang="it-IT" dirty="0"/>
              <a:t>...forse...</a:t>
            </a:r>
          </a:p>
        </p:txBody>
      </p:sp>
      <p:sp>
        <p:nvSpPr>
          <p:cNvPr id="2" name="Title 1">
            <a:extLst>
              <a:ext uri="{FF2B5EF4-FFF2-40B4-BE49-F238E27FC236}">
                <a16:creationId xmlns:a16="http://schemas.microsoft.com/office/drawing/2014/main" id="{A97AD575-AF15-2524-5F18-85ACC17E49E2}"/>
              </a:ext>
            </a:extLst>
          </p:cNvPr>
          <p:cNvSpPr>
            <a:spLocks noGrp="1"/>
          </p:cNvSpPr>
          <p:nvPr>
            <p:ph type="title"/>
          </p:nvPr>
        </p:nvSpPr>
        <p:spPr/>
        <p:txBody>
          <a:bodyPr>
            <a:normAutofit fontScale="90000"/>
          </a:bodyPr>
          <a:lstStyle/>
          <a:p>
            <a:r>
              <a:rPr lang="it-IT" dirty="0"/>
              <a:t>Facts</a:t>
            </a:r>
          </a:p>
        </p:txBody>
      </p:sp>
    </p:spTree>
    <p:extLst>
      <p:ext uri="{BB962C8B-B14F-4D97-AF65-F5344CB8AC3E}">
        <p14:creationId xmlns:p14="http://schemas.microsoft.com/office/powerpoint/2010/main" val="41945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5138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ED010A4-D6A1-0FDA-D635-BE405D194ED9}"/>
              </a:ext>
            </a:extLst>
          </p:cNvPr>
          <p:cNvSpPr>
            <a:spLocks noGrp="1"/>
          </p:cNvSpPr>
          <p:nvPr>
            <p:ph idx="1"/>
          </p:nvPr>
        </p:nvSpPr>
        <p:spPr/>
        <p:txBody>
          <a:bodyPr>
            <a:normAutofit fontScale="92500" lnSpcReduction="20000"/>
          </a:bodyPr>
          <a:lstStyle/>
          <a:p>
            <a:r>
              <a:rPr lang="it-IT" sz="3200" dirty="0"/>
              <a:t>VPN (who knows?)</a:t>
            </a:r>
          </a:p>
          <a:p>
            <a:r>
              <a:rPr lang="it-IT" dirty="0"/>
              <a:t>VPN point-2-site o site-2-site?</a:t>
            </a:r>
          </a:p>
          <a:p>
            <a:r>
              <a:rPr lang="it-IT" dirty="0"/>
              <a:t>S2S (che fa figo) perchè il collegamento è fisso</a:t>
            </a:r>
            <a:endParaRPr lang="it-IT" sz="3200" dirty="0"/>
          </a:p>
          <a:p>
            <a:r>
              <a:rPr lang="it-IT" dirty="0"/>
              <a:t>La rete dei sensori</a:t>
            </a:r>
          </a:p>
          <a:p>
            <a:r>
              <a:rPr lang="it-IT" dirty="0"/>
              <a:t>Invio dei dati telemetrici in cloud</a:t>
            </a:r>
          </a:p>
          <a:p>
            <a:r>
              <a:rPr lang="it-IT" dirty="0"/>
              <a:t>Con un gateway locale</a:t>
            </a:r>
          </a:p>
          <a:p>
            <a:r>
              <a:rPr lang="it-IT" sz="3200" dirty="0"/>
              <a:t>Connettività 4G: perchè?</a:t>
            </a:r>
          </a:p>
          <a:p>
            <a:r>
              <a:rPr lang="it-IT" sz="3200" dirty="0"/>
              <a:t>Perchè ce l’ho (scheda aggiuntiva Vodafone), e ha il suo senso...</a:t>
            </a:r>
          </a:p>
          <a:p>
            <a:r>
              <a:rPr lang="it-IT" dirty="0"/>
              <a:t>Così come il router aggiuntivo che posso modificare come voglio senza che la famiglia sappia niente</a:t>
            </a:r>
          </a:p>
        </p:txBody>
      </p:sp>
      <p:sp>
        <p:nvSpPr>
          <p:cNvPr id="2" name="Title 1">
            <a:extLst>
              <a:ext uri="{FF2B5EF4-FFF2-40B4-BE49-F238E27FC236}">
                <a16:creationId xmlns:a16="http://schemas.microsoft.com/office/drawing/2014/main" id="{0C947EC1-BD5A-0ACA-78C6-A4F3F8DA0532}"/>
              </a:ext>
            </a:extLst>
          </p:cNvPr>
          <p:cNvSpPr>
            <a:spLocks noGrp="1"/>
          </p:cNvSpPr>
          <p:nvPr>
            <p:ph type="title"/>
          </p:nvPr>
        </p:nvSpPr>
        <p:spPr/>
        <p:txBody>
          <a:bodyPr>
            <a:normAutofit fontScale="90000"/>
          </a:bodyPr>
          <a:lstStyle/>
          <a:p>
            <a:r>
              <a:rPr lang="it-IT" dirty="0"/>
              <a:t>Scenario: @Home, la rete domotica</a:t>
            </a:r>
          </a:p>
        </p:txBody>
      </p:sp>
    </p:spTree>
    <p:extLst>
      <p:ext uri="{BB962C8B-B14F-4D97-AF65-F5344CB8AC3E}">
        <p14:creationId xmlns:p14="http://schemas.microsoft.com/office/powerpoint/2010/main" val="343438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pPr marL="0" indent="0">
              <a:buNone/>
            </a:pPr>
            <a:r>
              <a:rPr lang="en-US" dirty="0" err="1"/>
              <a:t>Cribbio</a:t>
            </a:r>
            <a:r>
              <a:rPr lang="en-US" dirty="0"/>
              <a:t>…</a:t>
            </a:r>
            <a:r>
              <a:rPr lang="en-US" dirty="0" err="1"/>
              <a:t>ecco</a:t>
            </a:r>
            <a:r>
              <a:rPr lang="en-US" dirty="0"/>
              <a:t> Marco </a:t>
            </a:r>
            <a:r>
              <a:rPr lang="en-US" dirty="0" err="1"/>
              <a:t>che</a:t>
            </a:r>
            <a:r>
              <a:rPr lang="en-US" dirty="0"/>
              <a:t> ci fa di nuovo </a:t>
            </a:r>
            <a:r>
              <a:rPr lang="en-US" dirty="0" err="1"/>
              <a:t>una</a:t>
            </a:r>
            <a:r>
              <a:rPr lang="en-US" dirty="0"/>
              <a:t> </a:t>
            </a:r>
            <a:r>
              <a:rPr lang="en-US" dirty="0" err="1"/>
              <a:t>sessione</a:t>
            </a:r>
            <a:r>
              <a:rPr lang="en-US" dirty="0"/>
              <a:t> </a:t>
            </a:r>
            <a:r>
              <a:rPr lang="en-US" dirty="0" err="1"/>
              <a:t>sull’IoT</a:t>
            </a:r>
            <a:r>
              <a:rPr lang="en-US" dirty="0"/>
              <a:t>…</a:t>
            </a:r>
          </a:p>
        </p:txBody>
      </p:sp>
    </p:spTree>
    <p:extLst>
      <p:ext uri="{BB962C8B-B14F-4D97-AF65-F5344CB8AC3E}">
        <p14:creationId xmlns:p14="http://schemas.microsoft.com/office/powerpoint/2010/main" val="4271007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pPr marL="0" indent="0">
              <a:buNone/>
            </a:pPr>
            <a:r>
              <a:rPr lang="en-US" sz="6000" dirty="0"/>
              <a:t>Eh </a:t>
            </a:r>
            <a:r>
              <a:rPr lang="en-US" sz="6000" dirty="0" err="1"/>
              <a:t>già</a:t>
            </a:r>
            <a:r>
              <a:rPr lang="en-US" sz="6000" dirty="0"/>
              <a:t>…</a:t>
            </a:r>
          </a:p>
        </p:txBody>
      </p:sp>
    </p:spTree>
    <p:extLst>
      <p:ext uri="{BB962C8B-B14F-4D97-AF65-F5344CB8AC3E}">
        <p14:creationId xmlns:p14="http://schemas.microsoft.com/office/powerpoint/2010/main" val="826701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AD7696-4518-4706-8338-7F16A9E1D481}"/>
              </a:ext>
            </a:extLst>
          </p:cNvPr>
          <p:cNvSpPr>
            <a:spLocks noGrp="1"/>
          </p:cNvSpPr>
          <p:nvPr>
            <p:ph type="body" sz="quarter" idx="13"/>
          </p:nvPr>
        </p:nvSpPr>
        <p:spPr/>
        <p:txBody>
          <a:bodyPr/>
          <a:lstStyle/>
          <a:p>
            <a:pPr marL="0" indent="0">
              <a:buNone/>
            </a:pPr>
            <a:r>
              <a:rPr lang="en-US" sz="6000" dirty="0"/>
              <a:t>Eh </a:t>
            </a:r>
            <a:r>
              <a:rPr lang="en-US" sz="6000" dirty="0" err="1"/>
              <a:t>già</a:t>
            </a:r>
            <a:r>
              <a:rPr lang="en-US" sz="6000" dirty="0"/>
              <a:t>…ma come sempre è </a:t>
            </a:r>
            <a:r>
              <a:rPr lang="en-US" sz="6000" dirty="0" err="1"/>
              <a:t>una</a:t>
            </a:r>
            <a:r>
              <a:rPr lang="en-US" sz="6000" dirty="0"/>
              <a:t> </a:t>
            </a:r>
            <a:r>
              <a:rPr lang="en-US" sz="6000" dirty="0" err="1"/>
              <a:t>questione</a:t>
            </a:r>
            <a:r>
              <a:rPr lang="en-US" sz="6000" dirty="0"/>
              <a:t> di “</a:t>
            </a:r>
            <a:r>
              <a:rPr lang="en-US" sz="6000" dirty="0" err="1"/>
              <a:t>esempio</a:t>
            </a:r>
            <a:r>
              <a:rPr lang="en-US" sz="6000" dirty="0"/>
              <a:t> di </a:t>
            </a:r>
            <a:r>
              <a:rPr lang="en-US" sz="6000" dirty="0" err="1"/>
              <a:t>uso</a:t>
            </a:r>
            <a:r>
              <a:rPr lang="en-US" sz="6000" dirty="0"/>
              <a:t> </a:t>
            </a:r>
            <a:r>
              <a:rPr lang="en-US" sz="6000" dirty="0" err="1"/>
              <a:t>della</a:t>
            </a:r>
            <a:r>
              <a:rPr lang="en-US" sz="6000" dirty="0"/>
              <a:t> </a:t>
            </a:r>
            <a:r>
              <a:rPr lang="en-US" sz="6000" dirty="0" err="1"/>
              <a:t>tecnologia</a:t>
            </a:r>
            <a:r>
              <a:rPr lang="en-US" sz="6000" dirty="0"/>
              <a:t>”</a:t>
            </a:r>
          </a:p>
        </p:txBody>
      </p:sp>
    </p:spTree>
    <p:extLst>
      <p:ext uri="{BB962C8B-B14F-4D97-AF65-F5344CB8AC3E}">
        <p14:creationId xmlns:p14="http://schemas.microsoft.com/office/powerpoint/2010/main" val="3283373604"/>
      </p:ext>
    </p:extLst>
  </p:cSld>
  <p:clrMapOvr>
    <a:masterClrMapping/>
  </p:clrMapOvr>
</p:sld>
</file>

<file path=ppt/theme/theme1.xml><?xml version="1.0" encoding="utf-8"?>
<a:theme xmlns:a="http://schemas.openxmlformats.org/drawingml/2006/main" name="1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4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ersonalizza struttur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514</TotalTime>
  <Words>3475</Words>
  <Application>Microsoft Office PowerPoint</Application>
  <PresentationFormat>Widescreen</PresentationFormat>
  <Paragraphs>747</Paragraphs>
  <Slides>50</Slides>
  <Notes>9</Notes>
  <HiddenSlides>0</HiddenSlides>
  <MMClips>0</MMClips>
  <ScaleCrop>false</ScaleCrop>
  <HeadingPairs>
    <vt:vector size="6" baseType="variant">
      <vt:variant>
        <vt:lpstr>Fonts Used</vt:lpstr>
      </vt:variant>
      <vt:variant>
        <vt:i4>11</vt:i4>
      </vt:variant>
      <vt:variant>
        <vt:lpstr>Theme</vt:lpstr>
      </vt:variant>
      <vt:variant>
        <vt:i4>5</vt:i4>
      </vt:variant>
      <vt:variant>
        <vt:lpstr>Slide Titles</vt:lpstr>
      </vt:variant>
      <vt:variant>
        <vt:i4>50</vt:i4>
      </vt:variant>
    </vt:vector>
  </HeadingPairs>
  <TitlesOfParts>
    <vt:vector size="66" baseType="lpstr">
      <vt:lpstr>MS Gothic</vt:lpstr>
      <vt:lpstr>Arial</vt:lpstr>
      <vt:lpstr>Calibri</vt:lpstr>
      <vt:lpstr>Calibri Light</vt:lpstr>
      <vt:lpstr>Myanmar Text</vt:lpstr>
      <vt:lpstr>Segoe UI</vt:lpstr>
      <vt:lpstr>Segoe UI Bold</vt:lpstr>
      <vt:lpstr>Segoe UI Regular</vt:lpstr>
      <vt:lpstr>Segoe UI Semibold</vt:lpstr>
      <vt:lpstr>Segoe UI Semilight</vt:lpstr>
      <vt:lpstr>Tenorite</vt:lpstr>
      <vt:lpstr>1_Tema di Office</vt:lpstr>
      <vt:lpstr>4_Tema di Office</vt:lpstr>
      <vt:lpstr>3_Tema di Office</vt:lpstr>
      <vt:lpstr>2_Tema di Office</vt:lpstr>
      <vt:lpstr>Personalizza struttura</vt:lpstr>
      <vt:lpstr>Azure Hybrid @ Home</vt:lpstr>
      <vt:lpstr>PowerPoint Presentation</vt:lpstr>
      <vt:lpstr>Who am I</vt:lpstr>
      <vt:lpstr>Abstract</vt:lpstr>
      <vt:lpstr>Facts</vt:lpstr>
      <vt:lpstr>Scenario: @Home, la rete domotica</vt:lpstr>
      <vt:lpstr>PowerPoint Presentation</vt:lpstr>
      <vt:lpstr>PowerPoint Presentation</vt:lpstr>
      <vt:lpstr>PowerPoint Presentation</vt:lpstr>
      <vt:lpstr>Esplorare Azure Hybrid e le VPN @ Home</vt:lpstr>
      <vt:lpstr>Architettura della soluzione</vt:lpstr>
      <vt:lpstr>Punti di attenzione</vt:lpstr>
      <vt:lpstr>Addressing</vt:lpstr>
      <vt:lpstr>VPN</vt:lpstr>
      <vt:lpstr>Le parti di una VPN in Azure</vt:lpstr>
      <vt:lpstr>I protocolli di una VPN: IPSec</vt:lpstr>
      <vt:lpstr>Il vostro router a casa</vt:lpstr>
      <vt:lpstr>Non è così difficile però, eh?</vt:lpstr>
      <vt:lpstr>PowerPoint Presentation</vt:lpstr>
      <vt:lpstr>Problemi? Qualcosina...</vt:lpstr>
      <vt:lpstr>Ma anche qualcosina in meno...</vt:lpstr>
      <vt:lpstr>PowerPoint Presentation</vt:lpstr>
      <vt:lpstr>Il problema del PaaS con il TCP/IP</vt:lpstr>
      <vt:lpstr>Il PaaS e il private networking</vt:lpstr>
      <vt:lpstr>Private Endpoints e Private Links</vt:lpstr>
      <vt:lpstr>Quindi adesso proiettiamo Azure IoT Central</vt:lpstr>
      <vt:lpstr>Quindi adesso proiettiamo Azure Storage</vt:lpstr>
      <vt:lpstr>E voi penserete...</vt:lpstr>
      <vt:lpstr>PowerPoint Presentation</vt:lpstr>
      <vt:lpstr>PowerPoint Presentation</vt:lpstr>
      <vt:lpstr>No IoT Edge...perchè?</vt:lpstr>
      <vt:lpstr>Cloud to edge use cases span businesses and industries</vt:lpstr>
      <vt:lpstr>Azure Arc</vt:lpstr>
      <vt:lpstr>AKS Azure Arc-enabled Overview</vt:lpstr>
      <vt:lpstr>AKS from cloud to edge</vt:lpstr>
      <vt:lpstr>Managed Kubernetes from cloud to edge </vt:lpstr>
      <vt:lpstr>Flexible deployment options for cloud-native apps</vt:lpstr>
      <vt:lpstr>Azure Kubernetes Service (AKS) hybrid options on Windows</vt:lpstr>
      <vt:lpstr>AKS Edge Essentials architecture</vt:lpstr>
      <vt:lpstr>Azure Kubernetes Service Edge Essentials (AKS EE)</vt:lpstr>
      <vt:lpstr>Azure Kubernetes Service Edge Essentials (AKS EE)</vt:lpstr>
      <vt:lpstr>Azure Kubernetes Service Edge Essentials (AKS EE)</vt:lpstr>
      <vt:lpstr>PowerPoint Presentation</vt:lpstr>
      <vt:lpstr>Considerazioni su AKSEE</vt:lpstr>
      <vt:lpstr>Conclusioni</vt:lpstr>
      <vt:lpstr>Conclusioni?</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Congiu Luca</dc:creator>
  <cp:lastModifiedBy>Marco Parenzan</cp:lastModifiedBy>
  <cp:revision>31</cp:revision>
  <dcterms:created xsi:type="dcterms:W3CDTF">2019-05-12T19:24:58Z</dcterms:created>
  <dcterms:modified xsi:type="dcterms:W3CDTF">2023-06-23T12:50:35Z</dcterms:modified>
</cp:coreProperties>
</file>